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y="5143500" cx="9144000"/>
  <p:notesSz cx="6858000" cy="9144000"/>
  <p:embeddedFontLst>
    <p:embeddedFont>
      <p:font typeface="Oxanium"/>
      <p:regular r:id="rId33"/>
      <p:bold r:id="rId34"/>
    </p:embeddedFont>
    <p:embeddedFont>
      <p:font typeface="Abel"/>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Oxanium-regular.fntdata"/><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Abel-regular.fntdata"/><Relationship Id="rId12" Type="http://schemas.openxmlformats.org/officeDocument/2006/relationships/slide" Target="slides/slide8.xml"/><Relationship Id="rId34" Type="http://schemas.openxmlformats.org/officeDocument/2006/relationships/font" Target="fonts/Oxanium-bold.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18" name="Shape 20218"/>
        <p:cNvGrpSpPr/>
        <p:nvPr/>
      </p:nvGrpSpPr>
      <p:grpSpPr>
        <a:xfrm>
          <a:off x="0" y="0"/>
          <a:ext cx="0" cy="0"/>
          <a:chOff x="0" y="0"/>
          <a:chExt cx="0" cy="0"/>
        </a:xfrm>
      </p:grpSpPr>
      <p:sp>
        <p:nvSpPr>
          <p:cNvPr id="20219" name="Google Shape;2021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0220" name="Google Shape;2022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11" name="Shape 20411"/>
        <p:cNvGrpSpPr/>
        <p:nvPr/>
      </p:nvGrpSpPr>
      <p:grpSpPr>
        <a:xfrm>
          <a:off x="0" y="0"/>
          <a:ext cx="0" cy="0"/>
          <a:chOff x="0" y="0"/>
          <a:chExt cx="0" cy="0"/>
        </a:xfrm>
      </p:grpSpPr>
      <p:sp>
        <p:nvSpPr>
          <p:cNvPr id="20412" name="Google Shape;20412;g2c32db6da91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13" name="Google Shape;20413;g2c32db6da91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27" name="Shape 20427"/>
        <p:cNvGrpSpPr/>
        <p:nvPr/>
      </p:nvGrpSpPr>
      <p:grpSpPr>
        <a:xfrm>
          <a:off x="0" y="0"/>
          <a:ext cx="0" cy="0"/>
          <a:chOff x="0" y="0"/>
          <a:chExt cx="0" cy="0"/>
        </a:xfrm>
      </p:grpSpPr>
      <p:sp>
        <p:nvSpPr>
          <p:cNvPr id="20428" name="Google Shape;20428;g2c32db6da91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29" name="Google Shape;20429;g2c32db6da91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55" name="Shape 20455"/>
        <p:cNvGrpSpPr/>
        <p:nvPr/>
      </p:nvGrpSpPr>
      <p:grpSpPr>
        <a:xfrm>
          <a:off x="0" y="0"/>
          <a:ext cx="0" cy="0"/>
          <a:chOff x="0" y="0"/>
          <a:chExt cx="0" cy="0"/>
        </a:xfrm>
      </p:grpSpPr>
      <p:sp>
        <p:nvSpPr>
          <p:cNvPr id="20456" name="Google Shape;20456;g2c32db6da91_1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57" name="Google Shape;20457;g2c32db6da91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80" name="Shape 20480"/>
        <p:cNvGrpSpPr/>
        <p:nvPr/>
      </p:nvGrpSpPr>
      <p:grpSpPr>
        <a:xfrm>
          <a:off x="0" y="0"/>
          <a:ext cx="0" cy="0"/>
          <a:chOff x="0" y="0"/>
          <a:chExt cx="0" cy="0"/>
        </a:xfrm>
      </p:grpSpPr>
      <p:sp>
        <p:nvSpPr>
          <p:cNvPr id="20481" name="Google Shape;20481;g2c2583b83b4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2" name="Google Shape;20482;g2c2583b83b4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39" name="Shape 20539"/>
        <p:cNvGrpSpPr/>
        <p:nvPr/>
      </p:nvGrpSpPr>
      <p:grpSpPr>
        <a:xfrm>
          <a:off x="0" y="0"/>
          <a:ext cx="0" cy="0"/>
          <a:chOff x="0" y="0"/>
          <a:chExt cx="0" cy="0"/>
        </a:xfrm>
      </p:grpSpPr>
      <p:sp>
        <p:nvSpPr>
          <p:cNvPr id="20540" name="Google Shape;20540;g2c2583b83b4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41" name="Google Shape;20541;g2c2583b83b4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48" name="Shape 20548"/>
        <p:cNvGrpSpPr/>
        <p:nvPr/>
      </p:nvGrpSpPr>
      <p:grpSpPr>
        <a:xfrm>
          <a:off x="0" y="0"/>
          <a:ext cx="0" cy="0"/>
          <a:chOff x="0" y="0"/>
          <a:chExt cx="0" cy="0"/>
        </a:xfrm>
      </p:grpSpPr>
      <p:sp>
        <p:nvSpPr>
          <p:cNvPr id="20549" name="Google Shape;20549;g2c313171c5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50" name="Google Shape;20550;g2c313171c5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61" name="Shape 20561"/>
        <p:cNvGrpSpPr/>
        <p:nvPr/>
      </p:nvGrpSpPr>
      <p:grpSpPr>
        <a:xfrm>
          <a:off x="0" y="0"/>
          <a:ext cx="0" cy="0"/>
          <a:chOff x="0" y="0"/>
          <a:chExt cx="0" cy="0"/>
        </a:xfrm>
      </p:grpSpPr>
      <p:sp>
        <p:nvSpPr>
          <p:cNvPr id="20562" name="Google Shape;20562;g2c2583b83b4_0_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63" name="Google Shape;20563;g2c2583b83b4_0_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04" name="Shape 20604"/>
        <p:cNvGrpSpPr/>
        <p:nvPr/>
      </p:nvGrpSpPr>
      <p:grpSpPr>
        <a:xfrm>
          <a:off x="0" y="0"/>
          <a:ext cx="0" cy="0"/>
          <a:chOff x="0" y="0"/>
          <a:chExt cx="0" cy="0"/>
        </a:xfrm>
      </p:grpSpPr>
      <p:sp>
        <p:nvSpPr>
          <p:cNvPr id="20605" name="Google Shape;20605;g2c2583b83b4_0_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06" name="Google Shape;20606;g2c2583b83b4_0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13" name="Shape 20613"/>
        <p:cNvGrpSpPr/>
        <p:nvPr/>
      </p:nvGrpSpPr>
      <p:grpSpPr>
        <a:xfrm>
          <a:off x="0" y="0"/>
          <a:ext cx="0" cy="0"/>
          <a:chOff x="0" y="0"/>
          <a:chExt cx="0" cy="0"/>
        </a:xfrm>
      </p:grpSpPr>
      <p:sp>
        <p:nvSpPr>
          <p:cNvPr id="20614" name="Google Shape;20614;g2c2583b83b4_0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15" name="Google Shape;20615;g2c2583b83b4_0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45" name="Shape 20645"/>
        <p:cNvGrpSpPr/>
        <p:nvPr/>
      </p:nvGrpSpPr>
      <p:grpSpPr>
        <a:xfrm>
          <a:off x="0" y="0"/>
          <a:ext cx="0" cy="0"/>
          <a:chOff x="0" y="0"/>
          <a:chExt cx="0" cy="0"/>
        </a:xfrm>
      </p:grpSpPr>
      <p:sp>
        <p:nvSpPr>
          <p:cNvPr id="20646" name="Google Shape;20646;g2c2583b83b4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47" name="Google Shape;20647;g2c2583b83b4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24" name="Shape 20224"/>
        <p:cNvGrpSpPr/>
        <p:nvPr/>
      </p:nvGrpSpPr>
      <p:grpSpPr>
        <a:xfrm>
          <a:off x="0" y="0"/>
          <a:ext cx="0" cy="0"/>
          <a:chOff x="0" y="0"/>
          <a:chExt cx="0" cy="0"/>
        </a:xfrm>
      </p:grpSpPr>
      <p:sp>
        <p:nvSpPr>
          <p:cNvPr id="20225" name="Google Shape;20225;g1084fde483a_0_1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26" name="Google Shape;20226;g1084fde483a_0_1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55" name="Shape 20655"/>
        <p:cNvGrpSpPr/>
        <p:nvPr/>
      </p:nvGrpSpPr>
      <p:grpSpPr>
        <a:xfrm>
          <a:off x="0" y="0"/>
          <a:ext cx="0" cy="0"/>
          <a:chOff x="0" y="0"/>
          <a:chExt cx="0" cy="0"/>
        </a:xfrm>
      </p:grpSpPr>
      <p:sp>
        <p:nvSpPr>
          <p:cNvPr id="20656" name="Google Shape;20656;g2c2583b83b4_0_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57" name="Google Shape;20657;g2c2583b83b4_0_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65" name="Shape 20665"/>
        <p:cNvGrpSpPr/>
        <p:nvPr/>
      </p:nvGrpSpPr>
      <p:grpSpPr>
        <a:xfrm>
          <a:off x="0" y="0"/>
          <a:ext cx="0" cy="0"/>
          <a:chOff x="0" y="0"/>
          <a:chExt cx="0" cy="0"/>
        </a:xfrm>
      </p:grpSpPr>
      <p:sp>
        <p:nvSpPr>
          <p:cNvPr id="20666" name="Google Shape;20666;g2c2583b83b4_0_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67" name="Google Shape;20667;g2c2583b83b4_0_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75" name="Shape 20675"/>
        <p:cNvGrpSpPr/>
        <p:nvPr/>
      </p:nvGrpSpPr>
      <p:grpSpPr>
        <a:xfrm>
          <a:off x="0" y="0"/>
          <a:ext cx="0" cy="0"/>
          <a:chOff x="0" y="0"/>
          <a:chExt cx="0" cy="0"/>
        </a:xfrm>
      </p:grpSpPr>
      <p:sp>
        <p:nvSpPr>
          <p:cNvPr id="20676" name="Google Shape;20676;g2c2583b83b4_0_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77" name="Google Shape;20677;g2c2583b83b4_0_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85" name="Shape 20685"/>
        <p:cNvGrpSpPr/>
        <p:nvPr/>
      </p:nvGrpSpPr>
      <p:grpSpPr>
        <a:xfrm>
          <a:off x="0" y="0"/>
          <a:ext cx="0" cy="0"/>
          <a:chOff x="0" y="0"/>
          <a:chExt cx="0" cy="0"/>
        </a:xfrm>
      </p:grpSpPr>
      <p:sp>
        <p:nvSpPr>
          <p:cNvPr id="20686" name="Google Shape;20686;g2c2583b83b4_0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87" name="Google Shape;20687;g2c2583b83b4_0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42" name="Shape 20742"/>
        <p:cNvGrpSpPr/>
        <p:nvPr/>
      </p:nvGrpSpPr>
      <p:grpSpPr>
        <a:xfrm>
          <a:off x="0" y="0"/>
          <a:ext cx="0" cy="0"/>
          <a:chOff x="0" y="0"/>
          <a:chExt cx="0" cy="0"/>
        </a:xfrm>
      </p:grpSpPr>
      <p:sp>
        <p:nvSpPr>
          <p:cNvPr id="20743" name="Google Shape;20743;g2c2583b83b4_0_1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4" name="Google Shape;20744;g2c2583b83b4_0_1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51" name="Shape 20751"/>
        <p:cNvGrpSpPr/>
        <p:nvPr/>
      </p:nvGrpSpPr>
      <p:grpSpPr>
        <a:xfrm>
          <a:off x="0" y="0"/>
          <a:ext cx="0" cy="0"/>
          <a:chOff x="0" y="0"/>
          <a:chExt cx="0" cy="0"/>
        </a:xfrm>
      </p:grpSpPr>
      <p:sp>
        <p:nvSpPr>
          <p:cNvPr id="20752" name="Google Shape;20752;g2c2583b83b4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53" name="Google Shape;20753;g2c2583b83b4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57" name="Shape 20757"/>
        <p:cNvGrpSpPr/>
        <p:nvPr/>
      </p:nvGrpSpPr>
      <p:grpSpPr>
        <a:xfrm>
          <a:off x="0" y="0"/>
          <a:ext cx="0" cy="0"/>
          <a:chOff x="0" y="0"/>
          <a:chExt cx="0" cy="0"/>
        </a:xfrm>
      </p:grpSpPr>
      <p:sp>
        <p:nvSpPr>
          <p:cNvPr id="20758" name="Google Shape;20758;g2c2583b83b4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59" name="Google Shape;20759;g2c2583b83b4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63" name="Shape 20763"/>
        <p:cNvGrpSpPr/>
        <p:nvPr/>
      </p:nvGrpSpPr>
      <p:grpSpPr>
        <a:xfrm>
          <a:off x="0" y="0"/>
          <a:ext cx="0" cy="0"/>
          <a:chOff x="0" y="0"/>
          <a:chExt cx="0" cy="0"/>
        </a:xfrm>
      </p:grpSpPr>
      <p:sp>
        <p:nvSpPr>
          <p:cNvPr id="20764" name="Google Shape;20764;g2c2583b83b4_0_1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65" name="Google Shape;20765;g2c2583b83b4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70" name="Shape 20770"/>
        <p:cNvGrpSpPr/>
        <p:nvPr/>
      </p:nvGrpSpPr>
      <p:grpSpPr>
        <a:xfrm>
          <a:off x="0" y="0"/>
          <a:ext cx="0" cy="0"/>
          <a:chOff x="0" y="0"/>
          <a:chExt cx="0" cy="0"/>
        </a:xfrm>
      </p:grpSpPr>
      <p:sp>
        <p:nvSpPr>
          <p:cNvPr id="20771" name="Google Shape;20771;g2c2583b83b4_0_41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72" name="Google Shape;20772;g2c2583b83b4_0_41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51" name="Shape 20251"/>
        <p:cNvGrpSpPr/>
        <p:nvPr/>
      </p:nvGrpSpPr>
      <p:grpSpPr>
        <a:xfrm>
          <a:off x="0" y="0"/>
          <a:ext cx="0" cy="0"/>
          <a:chOff x="0" y="0"/>
          <a:chExt cx="0" cy="0"/>
        </a:xfrm>
      </p:grpSpPr>
      <p:sp>
        <p:nvSpPr>
          <p:cNvPr id="20252" name="Google Shape;20252;g1093dd8fdc5_0_12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53" name="Google Shape;20253;g1093dd8fdc5_0_12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61" name="Shape 20261"/>
        <p:cNvGrpSpPr/>
        <p:nvPr/>
      </p:nvGrpSpPr>
      <p:grpSpPr>
        <a:xfrm>
          <a:off x="0" y="0"/>
          <a:ext cx="0" cy="0"/>
          <a:chOff x="0" y="0"/>
          <a:chExt cx="0" cy="0"/>
        </a:xfrm>
      </p:grpSpPr>
      <p:sp>
        <p:nvSpPr>
          <p:cNvPr id="20262" name="Google Shape;20262;g1081b965b23_1_1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63" name="Google Shape;20263;g1081b965b23_1_1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68" name="Shape 20268"/>
        <p:cNvGrpSpPr/>
        <p:nvPr/>
      </p:nvGrpSpPr>
      <p:grpSpPr>
        <a:xfrm>
          <a:off x="0" y="0"/>
          <a:ext cx="0" cy="0"/>
          <a:chOff x="0" y="0"/>
          <a:chExt cx="0" cy="0"/>
        </a:xfrm>
      </p:grpSpPr>
      <p:sp>
        <p:nvSpPr>
          <p:cNvPr id="20269" name="Google Shape;20269;g2c2583b83b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70" name="Google Shape;20270;g2c2583b83b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40" name="Shape 20340"/>
        <p:cNvGrpSpPr/>
        <p:nvPr/>
      </p:nvGrpSpPr>
      <p:grpSpPr>
        <a:xfrm>
          <a:off x="0" y="0"/>
          <a:ext cx="0" cy="0"/>
          <a:chOff x="0" y="0"/>
          <a:chExt cx="0" cy="0"/>
        </a:xfrm>
      </p:grpSpPr>
      <p:sp>
        <p:nvSpPr>
          <p:cNvPr id="20341" name="Google Shape;20341;g2c2583b83b4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42" name="Google Shape;20342;g2c2583b83b4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50" name="Shape 20350"/>
        <p:cNvGrpSpPr/>
        <p:nvPr/>
      </p:nvGrpSpPr>
      <p:grpSpPr>
        <a:xfrm>
          <a:off x="0" y="0"/>
          <a:ext cx="0" cy="0"/>
          <a:chOff x="0" y="0"/>
          <a:chExt cx="0" cy="0"/>
        </a:xfrm>
      </p:grpSpPr>
      <p:sp>
        <p:nvSpPr>
          <p:cNvPr id="20351" name="Google Shape;20351;g2c2583b83b4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52" name="Google Shape;20352;g2c2583b83b4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78" name="Shape 20378"/>
        <p:cNvGrpSpPr/>
        <p:nvPr/>
      </p:nvGrpSpPr>
      <p:grpSpPr>
        <a:xfrm>
          <a:off x="0" y="0"/>
          <a:ext cx="0" cy="0"/>
          <a:chOff x="0" y="0"/>
          <a:chExt cx="0" cy="0"/>
        </a:xfrm>
      </p:grpSpPr>
      <p:sp>
        <p:nvSpPr>
          <p:cNvPr id="20379" name="Google Shape;20379;g2c2583b83b4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80" name="Google Shape;20380;g2c2583b83b4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87" name="Shape 20387"/>
        <p:cNvGrpSpPr/>
        <p:nvPr/>
      </p:nvGrpSpPr>
      <p:grpSpPr>
        <a:xfrm>
          <a:off x="0" y="0"/>
          <a:ext cx="0" cy="0"/>
          <a:chOff x="0" y="0"/>
          <a:chExt cx="0" cy="0"/>
        </a:xfrm>
      </p:grpSpPr>
      <p:sp>
        <p:nvSpPr>
          <p:cNvPr id="20388" name="Google Shape;20388;g2c313171c5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89" name="Google Shape;20389;g2c313171c5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10" name="Google Shape;10;p2"/>
          <p:cNvSpPr txBox="1"/>
          <p:nvPr>
            <p:ph type="ctrTitle"/>
          </p:nvPr>
        </p:nvSpPr>
        <p:spPr>
          <a:xfrm>
            <a:off x="720100" y="1399950"/>
            <a:ext cx="7704000" cy="1839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rot="-546">
            <a:off x="2683650" y="3239227"/>
            <a:ext cx="3776700" cy="50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2" name="Google Shape;12;p2"/>
          <p:cNvGrpSpPr/>
          <p:nvPr/>
        </p:nvGrpSpPr>
        <p:grpSpPr>
          <a:xfrm>
            <a:off x="219875" y="-432150"/>
            <a:ext cx="8631425" cy="5603450"/>
            <a:chOff x="219875" y="-432150"/>
            <a:chExt cx="8631425" cy="5603450"/>
          </a:xfrm>
        </p:grpSpPr>
        <p:sp>
          <p:nvSpPr>
            <p:cNvPr id="13" name="Google Shape;13;p2"/>
            <p:cNvSpPr/>
            <p:nvPr/>
          </p:nvSpPr>
          <p:spPr>
            <a:xfrm>
              <a:off x="7763275" y="3238950"/>
              <a:ext cx="329725" cy="1932350"/>
            </a:xfrm>
            <a:custGeom>
              <a:rect b="b" l="l" r="r" t="t"/>
              <a:pathLst>
                <a:path extrusionOk="0" fill="none" h="77294" w="13189">
                  <a:moveTo>
                    <a:pt x="1" y="1"/>
                  </a:moveTo>
                  <a:lnTo>
                    <a:pt x="1" y="22714"/>
                  </a:lnTo>
                  <a:lnTo>
                    <a:pt x="13188" y="35903"/>
                  </a:lnTo>
                  <a:lnTo>
                    <a:pt x="13188" y="7729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592050" y="-1625"/>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687725" y="998250"/>
              <a:ext cx="163575" cy="106307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rot="10800000">
              <a:off x="3910502" y="3807"/>
              <a:ext cx="358782" cy="1048931"/>
            </a:xfrm>
            <a:custGeom>
              <a:rect b="b" l="l" r="r" t="t"/>
              <a:pathLst>
                <a:path extrusionOk="0" fill="none" h="22814" w="7803">
                  <a:moveTo>
                    <a:pt x="7803" y="1"/>
                  </a:moveTo>
                  <a:lnTo>
                    <a:pt x="7803" y="9712"/>
                  </a:lnTo>
                  <a:lnTo>
                    <a:pt x="0" y="17514"/>
                  </a:lnTo>
                  <a:lnTo>
                    <a:pt x="0" y="2281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996125" y="3238950"/>
              <a:ext cx="195075" cy="570350"/>
            </a:xfrm>
            <a:custGeom>
              <a:rect b="b" l="l" r="r" t="t"/>
              <a:pathLst>
                <a:path extrusionOk="0" fill="none" h="22814" w="7803">
                  <a:moveTo>
                    <a:pt x="7803" y="1"/>
                  </a:moveTo>
                  <a:lnTo>
                    <a:pt x="7803" y="9712"/>
                  </a:lnTo>
                  <a:lnTo>
                    <a:pt x="0" y="17514"/>
                  </a:lnTo>
                  <a:lnTo>
                    <a:pt x="0" y="2281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456013" y="4024850"/>
              <a:ext cx="289550" cy="1118650"/>
            </a:xfrm>
            <a:custGeom>
              <a:rect b="b" l="l" r="r" t="t"/>
              <a:pathLst>
                <a:path extrusionOk="0" fill="none" h="44746" w="11582">
                  <a:moveTo>
                    <a:pt x="11581" y="0"/>
                  </a:moveTo>
                  <a:lnTo>
                    <a:pt x="11581" y="19751"/>
                  </a:lnTo>
                  <a:lnTo>
                    <a:pt x="0" y="31334"/>
                  </a:lnTo>
                  <a:lnTo>
                    <a:pt x="0" y="4474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135950" y="-412950"/>
              <a:ext cx="208925" cy="1686500"/>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216875" y="-432150"/>
              <a:ext cx="208925" cy="1440650"/>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19875" y="-1625"/>
              <a:ext cx="332275" cy="2537175"/>
            </a:xfrm>
            <a:custGeom>
              <a:rect b="b" l="l" r="r" t="t"/>
              <a:pathLst>
                <a:path extrusionOk="0" fill="none" h="101487" w="13291">
                  <a:moveTo>
                    <a:pt x="1" y="1"/>
                  </a:moveTo>
                  <a:lnTo>
                    <a:pt x="1" y="31272"/>
                  </a:lnTo>
                  <a:lnTo>
                    <a:pt x="13290" y="44561"/>
                  </a:lnTo>
                  <a:lnTo>
                    <a:pt x="13290" y="10148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398438" y="4053625"/>
              <a:ext cx="240150" cy="666025"/>
            </a:xfrm>
            <a:custGeom>
              <a:rect b="b" l="l" r="r" t="t"/>
              <a:pathLst>
                <a:path extrusionOk="0" fill="none" h="26641" w="9606">
                  <a:moveTo>
                    <a:pt x="9606" y="1"/>
                  </a:moveTo>
                  <a:lnTo>
                    <a:pt x="9606" y="17036"/>
                  </a:lnTo>
                  <a:lnTo>
                    <a:pt x="1" y="2664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flipH="1" rot="10800000">
              <a:off x="4130327" y="-156976"/>
              <a:ext cx="441684" cy="1224887"/>
            </a:xfrm>
            <a:custGeom>
              <a:rect b="b" l="l" r="r" t="t"/>
              <a:pathLst>
                <a:path extrusionOk="0" fill="none" h="26641" w="9606">
                  <a:moveTo>
                    <a:pt x="9606" y="1"/>
                  </a:moveTo>
                  <a:lnTo>
                    <a:pt x="9606" y="17036"/>
                  </a:lnTo>
                  <a:lnTo>
                    <a:pt x="1" y="2664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flipH="1" rot="10800000">
              <a:off x="3695275" y="401099"/>
              <a:ext cx="46" cy="651639"/>
            </a:xfrm>
            <a:custGeom>
              <a:rect b="b" l="l" r="r" t="t"/>
              <a:pathLst>
                <a:path extrusionOk="0" fill="none" h="14173" w="1">
                  <a:moveTo>
                    <a:pt x="0" y="1"/>
                  </a:moveTo>
                  <a:lnTo>
                    <a:pt x="0" y="1417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879100" y="3238950"/>
              <a:ext cx="25" cy="354325"/>
            </a:xfrm>
            <a:custGeom>
              <a:rect b="b" l="l" r="r" t="t"/>
              <a:pathLst>
                <a:path extrusionOk="0" fill="none" h="14173" w="1">
                  <a:moveTo>
                    <a:pt x="0" y="1"/>
                  </a:moveTo>
                  <a:lnTo>
                    <a:pt x="0" y="1417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419267" y="-1273021"/>
            <a:ext cx="8259108" cy="7887418"/>
            <a:chOff x="-419267" y="-1273021"/>
            <a:chExt cx="8259108" cy="7887418"/>
          </a:xfrm>
        </p:grpSpPr>
        <p:grpSp>
          <p:nvGrpSpPr>
            <p:cNvPr id="27" name="Google Shape;27;p2"/>
            <p:cNvGrpSpPr/>
            <p:nvPr/>
          </p:nvGrpSpPr>
          <p:grpSpPr>
            <a:xfrm>
              <a:off x="-419267" y="3133688"/>
              <a:ext cx="3555286" cy="3480710"/>
              <a:chOff x="367000" y="3270000"/>
              <a:chExt cx="1028550" cy="1006975"/>
            </a:xfrm>
          </p:grpSpPr>
          <p:sp>
            <p:nvSpPr>
              <p:cNvPr id="28" name="Google Shape;28;p2"/>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2"/>
            <p:cNvGrpSpPr/>
            <p:nvPr/>
          </p:nvGrpSpPr>
          <p:grpSpPr>
            <a:xfrm>
              <a:off x="5236462" y="3879092"/>
              <a:ext cx="2208167" cy="2078246"/>
              <a:chOff x="1425100" y="3295850"/>
              <a:chExt cx="1004900" cy="945775"/>
            </a:xfrm>
          </p:grpSpPr>
          <p:sp>
            <p:nvSpPr>
              <p:cNvPr id="332" name="Google Shape;332;p2"/>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2"/>
            <p:cNvGrpSpPr/>
            <p:nvPr/>
          </p:nvGrpSpPr>
          <p:grpSpPr>
            <a:xfrm>
              <a:off x="5322646" y="-1273021"/>
              <a:ext cx="2517194" cy="2479952"/>
              <a:chOff x="885350" y="1936275"/>
              <a:chExt cx="1010475" cy="995525"/>
            </a:xfrm>
          </p:grpSpPr>
          <p:sp>
            <p:nvSpPr>
              <p:cNvPr id="645" name="Google Shape;645;p2"/>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466" name="Shape 6466"/>
        <p:cNvGrpSpPr/>
        <p:nvPr/>
      </p:nvGrpSpPr>
      <p:grpSpPr>
        <a:xfrm>
          <a:off x="0" y="0"/>
          <a:ext cx="0" cy="0"/>
          <a:chOff x="0" y="0"/>
          <a:chExt cx="0" cy="0"/>
        </a:xfrm>
      </p:grpSpPr>
      <p:pic>
        <p:nvPicPr>
          <p:cNvPr id="6467" name="Google Shape;6467;p11"/>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6468" name="Google Shape;6468;p11"/>
          <p:cNvSpPr txBox="1"/>
          <p:nvPr>
            <p:ph hasCustomPrompt="1" type="title"/>
          </p:nvPr>
        </p:nvSpPr>
        <p:spPr>
          <a:xfrm rot="405">
            <a:off x="2023025" y="1772675"/>
            <a:ext cx="5097900" cy="1223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469" name="Google Shape;6469;p11"/>
          <p:cNvSpPr txBox="1"/>
          <p:nvPr>
            <p:ph idx="1" type="subTitle"/>
          </p:nvPr>
        </p:nvSpPr>
        <p:spPr>
          <a:xfrm>
            <a:off x="2458275" y="2966874"/>
            <a:ext cx="4227300" cy="404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6470" name="Google Shape;6470;p11"/>
          <p:cNvGrpSpPr/>
          <p:nvPr/>
        </p:nvGrpSpPr>
        <p:grpSpPr>
          <a:xfrm>
            <a:off x="-267712" y="-336825"/>
            <a:ext cx="9772763" cy="5861750"/>
            <a:chOff x="-267712" y="-336825"/>
            <a:chExt cx="9772763" cy="5861750"/>
          </a:xfrm>
        </p:grpSpPr>
        <p:sp>
          <p:nvSpPr>
            <p:cNvPr id="6471" name="Google Shape;6471;p11"/>
            <p:cNvSpPr/>
            <p:nvPr/>
          </p:nvSpPr>
          <p:spPr>
            <a:xfrm>
              <a:off x="251350" y="-336825"/>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1"/>
            <p:cNvSpPr/>
            <p:nvPr/>
          </p:nvSpPr>
          <p:spPr>
            <a:xfrm>
              <a:off x="8500150" y="4461850"/>
              <a:ext cx="163575" cy="106307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1"/>
            <p:cNvSpPr/>
            <p:nvPr/>
          </p:nvSpPr>
          <p:spPr>
            <a:xfrm>
              <a:off x="179325" y="928425"/>
              <a:ext cx="134475" cy="636225"/>
            </a:xfrm>
            <a:custGeom>
              <a:rect b="b" l="l" r="r" t="t"/>
              <a:pathLst>
                <a:path extrusionOk="0" fill="none" h="25449" w="5379">
                  <a:moveTo>
                    <a:pt x="0" y="0"/>
                  </a:moveTo>
                  <a:lnTo>
                    <a:pt x="5379" y="5379"/>
                  </a:lnTo>
                  <a:lnTo>
                    <a:pt x="5379" y="25449"/>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1"/>
            <p:cNvSpPr/>
            <p:nvPr/>
          </p:nvSpPr>
          <p:spPr>
            <a:xfrm>
              <a:off x="8517300" y="3523675"/>
              <a:ext cx="208925" cy="1686500"/>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5" name="Google Shape;6475;p11"/>
            <p:cNvGrpSpPr/>
            <p:nvPr/>
          </p:nvGrpSpPr>
          <p:grpSpPr>
            <a:xfrm>
              <a:off x="-267712" y="3648225"/>
              <a:ext cx="1028550" cy="1006975"/>
              <a:chOff x="367000" y="3270000"/>
              <a:chExt cx="1028550" cy="1006975"/>
            </a:xfrm>
          </p:grpSpPr>
          <p:sp>
            <p:nvSpPr>
              <p:cNvPr id="6476" name="Google Shape;6476;p11"/>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1"/>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1"/>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1"/>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1"/>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1"/>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1"/>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1"/>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1"/>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1"/>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1"/>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1"/>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1"/>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1"/>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1"/>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1"/>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1"/>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1"/>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1"/>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1"/>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1"/>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1"/>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1"/>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1"/>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1"/>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1"/>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1"/>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1"/>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1"/>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1"/>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11"/>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1"/>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1"/>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1"/>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1"/>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1"/>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1"/>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1"/>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1"/>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1"/>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1"/>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1"/>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1"/>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11"/>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1"/>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1"/>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1"/>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1"/>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1"/>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1"/>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1"/>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1"/>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1"/>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1"/>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1"/>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1"/>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1"/>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1"/>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1"/>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1"/>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1"/>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1"/>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1"/>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1"/>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1"/>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1"/>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1"/>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1"/>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1"/>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1"/>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1"/>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1"/>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1"/>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1"/>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11"/>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11"/>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1"/>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1"/>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1"/>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1"/>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1"/>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1"/>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11"/>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1"/>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1"/>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1"/>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1"/>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1"/>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11"/>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11"/>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1"/>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1"/>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1"/>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1"/>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1"/>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1"/>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1"/>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1"/>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11"/>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1"/>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11"/>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11"/>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11"/>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1"/>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1"/>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1"/>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1"/>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1"/>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11"/>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1"/>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1"/>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11"/>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1"/>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11"/>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11"/>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11"/>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1"/>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1"/>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1"/>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11"/>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1"/>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1"/>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1"/>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1"/>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1"/>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1"/>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1"/>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1"/>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1"/>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1"/>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1"/>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11"/>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1"/>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1"/>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1"/>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1"/>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1"/>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1"/>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1"/>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1"/>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1"/>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1"/>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1"/>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11"/>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1"/>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1"/>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1"/>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1"/>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11"/>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1"/>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11"/>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11"/>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11"/>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11"/>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11"/>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1"/>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11"/>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11"/>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11"/>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11"/>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1"/>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11"/>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11"/>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1"/>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1"/>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1"/>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1"/>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1"/>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1"/>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11"/>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1"/>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1"/>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1"/>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1"/>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1"/>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1"/>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1"/>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11"/>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1"/>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11"/>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11"/>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11"/>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1"/>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1"/>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1"/>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1"/>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11"/>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1"/>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1"/>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1"/>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1"/>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11"/>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1"/>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1"/>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11"/>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11"/>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1"/>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11"/>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11"/>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11"/>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11"/>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11"/>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11"/>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1"/>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1"/>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11"/>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11"/>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1"/>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11"/>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11"/>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11"/>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1"/>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1"/>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1"/>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1"/>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11"/>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11"/>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11"/>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1"/>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11"/>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11"/>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1"/>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11"/>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11"/>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1"/>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1"/>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11"/>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1"/>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11"/>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11"/>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1"/>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1"/>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11"/>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11"/>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11"/>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11"/>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11"/>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1"/>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11"/>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11"/>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11"/>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11"/>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11"/>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11"/>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1"/>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11"/>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11"/>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11"/>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11"/>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11"/>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11"/>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11"/>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11"/>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11"/>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11"/>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11"/>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11"/>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11"/>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11"/>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1"/>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11"/>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11"/>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11"/>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11"/>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1"/>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11"/>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11"/>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1"/>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11"/>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11"/>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1"/>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1"/>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11"/>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11"/>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11"/>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1"/>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11"/>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11"/>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11"/>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1"/>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11"/>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11"/>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1"/>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11"/>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11"/>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11"/>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1"/>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11"/>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11"/>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1"/>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11"/>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11"/>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11"/>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11"/>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11"/>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11"/>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1"/>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11"/>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11"/>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11"/>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1"/>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1"/>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1"/>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11"/>
            <p:cNvGrpSpPr/>
            <p:nvPr/>
          </p:nvGrpSpPr>
          <p:grpSpPr>
            <a:xfrm>
              <a:off x="8500150" y="2200225"/>
              <a:ext cx="1004900" cy="945775"/>
              <a:chOff x="1425100" y="3295850"/>
              <a:chExt cx="1004900" cy="945775"/>
            </a:xfrm>
          </p:grpSpPr>
          <p:sp>
            <p:nvSpPr>
              <p:cNvPr id="6780" name="Google Shape;6780;p11"/>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11"/>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11"/>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11"/>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11"/>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11"/>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11"/>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11"/>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11"/>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11"/>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11"/>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11"/>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11"/>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11"/>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11"/>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11"/>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1"/>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1"/>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11"/>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11"/>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11"/>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11"/>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11"/>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1"/>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11"/>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11"/>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11"/>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11"/>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1"/>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11"/>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11"/>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11"/>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11"/>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11"/>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11"/>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11"/>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11"/>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11"/>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11"/>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11"/>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11"/>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11"/>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11"/>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11"/>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11"/>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11"/>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11"/>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11"/>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11"/>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11"/>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11"/>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11"/>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1"/>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11"/>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11"/>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11"/>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11"/>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1"/>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11"/>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11"/>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11"/>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11"/>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11"/>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11"/>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11"/>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11"/>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11"/>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11"/>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11"/>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11"/>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11"/>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11"/>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11"/>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11"/>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11"/>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11"/>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11"/>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11"/>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11"/>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11"/>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11"/>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11"/>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11"/>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11"/>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11"/>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11"/>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11"/>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11"/>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11"/>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11"/>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11"/>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11"/>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11"/>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11"/>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11"/>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11"/>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1"/>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11"/>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11"/>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11"/>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1"/>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1"/>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1"/>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1"/>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1"/>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1"/>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11"/>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11"/>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11"/>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11"/>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11"/>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11"/>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11"/>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11"/>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1"/>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11"/>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11"/>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11"/>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11"/>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11"/>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11"/>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11"/>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11"/>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11"/>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11"/>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11"/>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11"/>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11"/>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1"/>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11"/>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11"/>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11"/>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11"/>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11"/>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1"/>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11"/>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11"/>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11"/>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11"/>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11"/>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11"/>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11"/>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11"/>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11"/>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11"/>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11"/>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1"/>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1"/>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11"/>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11"/>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1"/>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11"/>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11"/>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11"/>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1"/>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11"/>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11"/>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11"/>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11"/>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11"/>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11"/>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11"/>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11"/>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11"/>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11"/>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11"/>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11"/>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11"/>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11"/>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11"/>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11"/>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11"/>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1"/>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1"/>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11"/>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11"/>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11"/>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11"/>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1"/>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1"/>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11"/>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11"/>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11"/>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11"/>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1"/>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11"/>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11"/>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11"/>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11"/>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11"/>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1"/>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1"/>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11"/>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11"/>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11"/>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11"/>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11"/>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1"/>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11"/>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11"/>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11"/>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11"/>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1"/>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1"/>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11"/>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11"/>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1"/>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1"/>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11"/>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1"/>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1"/>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1"/>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1"/>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1"/>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11"/>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11"/>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11"/>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11"/>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1"/>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11"/>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11"/>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11"/>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1"/>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1"/>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1"/>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1"/>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1"/>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11"/>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1"/>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1"/>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11"/>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11"/>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11"/>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11"/>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11"/>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11"/>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11"/>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1"/>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1"/>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11"/>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1"/>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11"/>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11"/>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11"/>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11"/>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11"/>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1"/>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11"/>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11"/>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11"/>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11"/>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1"/>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11"/>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11"/>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1"/>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1"/>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1"/>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11"/>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11"/>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11"/>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11"/>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11"/>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11"/>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11"/>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11"/>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1"/>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1"/>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1"/>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1"/>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1"/>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11"/>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11"/>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11"/>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11"/>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11"/>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11"/>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11"/>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11"/>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11"/>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11"/>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11"/>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11"/>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1"/>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11"/>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11"/>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11"/>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11"/>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11"/>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11"/>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1"/>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1"/>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11"/>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11"/>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1"/>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1"/>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1"/>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1"/>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11"/>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1"/>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1"/>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1"/>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11"/>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11"/>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11"/>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1"/>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1"/>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11"/>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11"/>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11"/>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11"/>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11"/>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11"/>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11"/>
            <p:cNvGrpSpPr/>
            <p:nvPr/>
          </p:nvGrpSpPr>
          <p:grpSpPr>
            <a:xfrm>
              <a:off x="452900" y="-336825"/>
              <a:ext cx="1010475" cy="995525"/>
              <a:chOff x="885350" y="1936275"/>
              <a:chExt cx="1010475" cy="995525"/>
            </a:xfrm>
          </p:grpSpPr>
          <p:sp>
            <p:nvSpPr>
              <p:cNvPr id="7093" name="Google Shape;7093;p11"/>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1"/>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1"/>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11"/>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11"/>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11"/>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11"/>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11"/>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11"/>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11"/>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11"/>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1"/>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11"/>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1"/>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1"/>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1"/>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11"/>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11"/>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11"/>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11"/>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11"/>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11"/>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1"/>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11"/>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11"/>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1"/>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1"/>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1"/>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1"/>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11"/>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11"/>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1"/>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1"/>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1"/>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11"/>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11"/>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1"/>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1"/>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11"/>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11"/>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1"/>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11"/>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11"/>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1"/>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11"/>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11"/>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1"/>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11"/>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11"/>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1"/>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11"/>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11"/>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11"/>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11"/>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11"/>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11"/>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11"/>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11"/>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11"/>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11"/>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1"/>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11"/>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1"/>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1"/>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11"/>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11"/>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11"/>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11"/>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11"/>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11"/>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1"/>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1"/>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11"/>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11"/>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1"/>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11"/>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11"/>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1"/>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11"/>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11"/>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1"/>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11"/>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11"/>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1"/>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11"/>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11"/>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1"/>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11"/>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11"/>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11"/>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11"/>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11"/>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1"/>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11"/>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11"/>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11"/>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11"/>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1"/>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11"/>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11"/>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1"/>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11"/>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11"/>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11"/>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11"/>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11"/>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1"/>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1"/>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11"/>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11"/>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11"/>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11"/>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11"/>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11"/>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11"/>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11"/>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11"/>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11"/>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1"/>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1"/>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1"/>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1"/>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1"/>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1"/>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11"/>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1"/>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11"/>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11"/>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11"/>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11"/>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11"/>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11"/>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11"/>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11"/>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11"/>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11"/>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11"/>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11"/>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11"/>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11"/>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1"/>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11"/>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11"/>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11"/>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11"/>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11"/>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1"/>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1"/>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1"/>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1"/>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1"/>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1"/>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1"/>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1"/>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11"/>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11"/>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1"/>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1"/>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1"/>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1"/>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1"/>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1"/>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1"/>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11"/>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11"/>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1"/>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1"/>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11"/>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1"/>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1"/>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1"/>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11"/>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1"/>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1"/>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1"/>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1"/>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1"/>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1"/>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11"/>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11"/>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1"/>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1"/>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11"/>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1"/>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1"/>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11"/>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11"/>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11"/>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1"/>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1"/>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1"/>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1"/>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1"/>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1"/>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11"/>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11"/>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1"/>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1"/>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11"/>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11"/>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11"/>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11"/>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11"/>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11"/>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11"/>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1"/>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1"/>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11"/>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11"/>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1"/>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303" name="Shape 730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304" name="Shape 7304"/>
        <p:cNvGrpSpPr/>
        <p:nvPr/>
      </p:nvGrpSpPr>
      <p:grpSpPr>
        <a:xfrm>
          <a:off x="0" y="0"/>
          <a:ext cx="0" cy="0"/>
          <a:chOff x="0" y="0"/>
          <a:chExt cx="0" cy="0"/>
        </a:xfrm>
      </p:grpSpPr>
      <p:pic>
        <p:nvPicPr>
          <p:cNvPr id="7305" name="Google Shape;7305;p13"/>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7306" name="Google Shape;7306;p13"/>
          <p:cNvSpPr txBox="1"/>
          <p:nvPr>
            <p:ph hasCustomPrompt="1" type="title"/>
          </p:nvPr>
        </p:nvSpPr>
        <p:spPr>
          <a:xfrm rot="1379">
            <a:off x="4198025" y="1130650"/>
            <a:ext cx="747900" cy="658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307" name="Google Shape;7307;p13"/>
          <p:cNvSpPr txBox="1"/>
          <p:nvPr>
            <p:ph idx="2" type="title"/>
          </p:nvPr>
        </p:nvSpPr>
        <p:spPr>
          <a:xfrm>
            <a:off x="720000" y="1196350"/>
            <a:ext cx="2849700" cy="527700"/>
          </a:xfrm>
          <a:prstGeom prst="rect">
            <a:avLst/>
          </a:prstGeom>
          <a:noFill/>
          <a:ln>
            <a:noFill/>
          </a:ln>
        </p:spPr>
        <p:txBody>
          <a:bodyPr anchorCtr="0" anchor="t" bIns="91425" lIns="91425" spcFirstLastPara="1" rIns="91425" wrap="square" tIns="91425">
            <a:noAutofit/>
          </a:bodyPr>
          <a:lstStyle>
            <a:lvl1pPr lvl="0" rtl="0" algn="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7308" name="Google Shape;7308;p13"/>
          <p:cNvSpPr txBox="1"/>
          <p:nvPr>
            <p:ph idx="1" type="subTitle"/>
          </p:nvPr>
        </p:nvSpPr>
        <p:spPr>
          <a:xfrm>
            <a:off x="5574275" y="1158850"/>
            <a:ext cx="1919100" cy="60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309" name="Google Shape;7309;p13"/>
          <p:cNvSpPr txBox="1"/>
          <p:nvPr>
            <p:ph hasCustomPrompt="1" idx="3" type="title"/>
          </p:nvPr>
        </p:nvSpPr>
        <p:spPr>
          <a:xfrm rot="1379">
            <a:off x="4198025" y="3944550"/>
            <a:ext cx="747900" cy="658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310" name="Google Shape;7310;p13"/>
          <p:cNvSpPr txBox="1"/>
          <p:nvPr>
            <p:ph idx="4" type="title"/>
          </p:nvPr>
        </p:nvSpPr>
        <p:spPr>
          <a:xfrm flipH="1">
            <a:off x="5574275" y="4010250"/>
            <a:ext cx="2849700" cy="527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311" name="Google Shape;7311;p13"/>
          <p:cNvSpPr txBox="1"/>
          <p:nvPr>
            <p:ph idx="5" type="subTitle"/>
          </p:nvPr>
        </p:nvSpPr>
        <p:spPr>
          <a:xfrm flipH="1">
            <a:off x="1650625" y="3972750"/>
            <a:ext cx="1919100" cy="60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7312" name="Google Shape;7312;p13"/>
          <p:cNvSpPr txBox="1"/>
          <p:nvPr>
            <p:ph hasCustomPrompt="1" idx="6" type="title"/>
          </p:nvPr>
        </p:nvSpPr>
        <p:spPr>
          <a:xfrm rot="1379">
            <a:off x="4198025" y="3381770"/>
            <a:ext cx="747900" cy="658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313" name="Google Shape;7313;p13"/>
          <p:cNvSpPr txBox="1"/>
          <p:nvPr>
            <p:ph idx="7" type="title"/>
          </p:nvPr>
        </p:nvSpPr>
        <p:spPr>
          <a:xfrm>
            <a:off x="720000" y="3447470"/>
            <a:ext cx="2849700" cy="527700"/>
          </a:xfrm>
          <a:prstGeom prst="rect">
            <a:avLst/>
          </a:prstGeom>
          <a:noFill/>
          <a:ln>
            <a:noFill/>
          </a:ln>
        </p:spPr>
        <p:txBody>
          <a:bodyPr anchorCtr="0" anchor="t" bIns="91425" lIns="91425" spcFirstLastPara="1" rIns="91425" wrap="square" tIns="91425">
            <a:noAutofit/>
          </a:bodyPr>
          <a:lstStyle>
            <a:lvl1pPr lvl="0" rtl="0" algn="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7314" name="Google Shape;7314;p13"/>
          <p:cNvSpPr txBox="1"/>
          <p:nvPr>
            <p:ph idx="8" type="subTitle"/>
          </p:nvPr>
        </p:nvSpPr>
        <p:spPr>
          <a:xfrm>
            <a:off x="5574275" y="3409970"/>
            <a:ext cx="1919100" cy="60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315" name="Google Shape;7315;p13"/>
          <p:cNvSpPr txBox="1"/>
          <p:nvPr>
            <p:ph hasCustomPrompt="1" idx="9" type="title"/>
          </p:nvPr>
        </p:nvSpPr>
        <p:spPr>
          <a:xfrm rot="1379">
            <a:off x="4198025" y="2818990"/>
            <a:ext cx="747900" cy="658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316" name="Google Shape;7316;p13"/>
          <p:cNvSpPr txBox="1"/>
          <p:nvPr>
            <p:ph idx="13" type="title"/>
          </p:nvPr>
        </p:nvSpPr>
        <p:spPr>
          <a:xfrm flipH="1">
            <a:off x="5574275" y="2884690"/>
            <a:ext cx="2849700" cy="527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317" name="Google Shape;7317;p13"/>
          <p:cNvSpPr txBox="1"/>
          <p:nvPr>
            <p:ph idx="14" type="subTitle"/>
          </p:nvPr>
        </p:nvSpPr>
        <p:spPr>
          <a:xfrm flipH="1">
            <a:off x="1650625" y="2847190"/>
            <a:ext cx="1919100" cy="60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7318" name="Google Shape;7318;p13"/>
          <p:cNvSpPr txBox="1"/>
          <p:nvPr>
            <p:ph hasCustomPrompt="1" idx="15" type="title"/>
          </p:nvPr>
        </p:nvSpPr>
        <p:spPr>
          <a:xfrm rot="1379">
            <a:off x="4198025" y="2256210"/>
            <a:ext cx="747900" cy="658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319" name="Google Shape;7319;p13"/>
          <p:cNvSpPr txBox="1"/>
          <p:nvPr>
            <p:ph idx="16" type="title"/>
          </p:nvPr>
        </p:nvSpPr>
        <p:spPr>
          <a:xfrm>
            <a:off x="720000" y="2321910"/>
            <a:ext cx="2849700" cy="527700"/>
          </a:xfrm>
          <a:prstGeom prst="rect">
            <a:avLst/>
          </a:prstGeom>
          <a:noFill/>
          <a:ln>
            <a:noFill/>
          </a:ln>
        </p:spPr>
        <p:txBody>
          <a:bodyPr anchorCtr="0" anchor="t" bIns="91425" lIns="91425" spcFirstLastPara="1" rIns="91425" wrap="square" tIns="91425">
            <a:noAutofit/>
          </a:bodyPr>
          <a:lstStyle>
            <a:lvl1pPr lvl="0" rtl="0" algn="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7320" name="Google Shape;7320;p13"/>
          <p:cNvSpPr txBox="1"/>
          <p:nvPr>
            <p:ph idx="17" type="subTitle"/>
          </p:nvPr>
        </p:nvSpPr>
        <p:spPr>
          <a:xfrm>
            <a:off x="5574275" y="2284410"/>
            <a:ext cx="1919100" cy="60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321" name="Google Shape;7321;p13"/>
          <p:cNvSpPr txBox="1"/>
          <p:nvPr>
            <p:ph hasCustomPrompt="1" idx="18" type="title"/>
          </p:nvPr>
        </p:nvSpPr>
        <p:spPr>
          <a:xfrm rot="1379">
            <a:off x="4198025" y="1693430"/>
            <a:ext cx="747900" cy="658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322" name="Google Shape;7322;p13"/>
          <p:cNvSpPr txBox="1"/>
          <p:nvPr>
            <p:ph idx="19" type="title"/>
          </p:nvPr>
        </p:nvSpPr>
        <p:spPr>
          <a:xfrm flipH="1">
            <a:off x="5574275" y="1759130"/>
            <a:ext cx="2849700" cy="527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323" name="Google Shape;7323;p13"/>
          <p:cNvSpPr txBox="1"/>
          <p:nvPr>
            <p:ph idx="20" type="subTitle"/>
          </p:nvPr>
        </p:nvSpPr>
        <p:spPr>
          <a:xfrm flipH="1">
            <a:off x="1650625" y="1721630"/>
            <a:ext cx="1919100" cy="60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7324" name="Google Shape;7324;p13"/>
          <p:cNvSpPr txBox="1"/>
          <p:nvPr>
            <p:ph idx="21"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7325" name="Google Shape;7325;p13"/>
          <p:cNvSpPr/>
          <p:nvPr/>
        </p:nvSpPr>
        <p:spPr>
          <a:xfrm flipH="1">
            <a:off x="5872525" y="-1481650"/>
            <a:ext cx="308575" cy="2240950"/>
          </a:xfrm>
          <a:custGeom>
            <a:rect b="b" l="l" r="r" t="t"/>
            <a:pathLst>
              <a:path extrusionOk="0" fill="none" h="89638" w="12343">
                <a:moveTo>
                  <a:pt x="12342" y="1"/>
                </a:moveTo>
                <a:lnTo>
                  <a:pt x="12342" y="22878"/>
                </a:lnTo>
                <a:lnTo>
                  <a:pt x="1643" y="33083"/>
                </a:lnTo>
                <a:lnTo>
                  <a:pt x="0" y="8963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3"/>
          <p:cNvSpPr/>
          <p:nvPr/>
        </p:nvSpPr>
        <p:spPr>
          <a:xfrm flipH="1">
            <a:off x="5745000" y="-1518675"/>
            <a:ext cx="257175" cy="1796525"/>
          </a:xfrm>
          <a:custGeom>
            <a:rect b="b" l="l" r="r" t="t"/>
            <a:pathLst>
              <a:path extrusionOk="0" fill="none" h="71861" w="10287">
                <a:moveTo>
                  <a:pt x="10287" y="0"/>
                </a:moveTo>
                <a:lnTo>
                  <a:pt x="10287" y="33081"/>
                </a:lnTo>
                <a:lnTo>
                  <a:pt x="0" y="43369"/>
                </a:lnTo>
                <a:lnTo>
                  <a:pt x="0" y="7186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13"/>
          <p:cNvSpPr/>
          <p:nvPr/>
        </p:nvSpPr>
        <p:spPr>
          <a:xfrm flipH="1">
            <a:off x="5893100" y="-378925"/>
            <a:ext cx="110125" cy="1311000"/>
          </a:xfrm>
          <a:custGeom>
            <a:rect b="b" l="l" r="r" t="t"/>
            <a:pathLst>
              <a:path extrusionOk="0" fill="none" h="52440" w="4405">
                <a:moveTo>
                  <a:pt x="4405" y="1"/>
                </a:moveTo>
                <a:lnTo>
                  <a:pt x="4405" y="36044"/>
                </a:lnTo>
                <a:lnTo>
                  <a:pt x="1" y="40448"/>
                </a:lnTo>
                <a:lnTo>
                  <a:pt x="1" y="52439"/>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13"/>
          <p:cNvSpPr/>
          <p:nvPr/>
        </p:nvSpPr>
        <p:spPr>
          <a:xfrm flipH="1" rot="10800000">
            <a:off x="477738" y="3758675"/>
            <a:ext cx="144500" cy="1407700"/>
          </a:xfrm>
          <a:custGeom>
            <a:rect b="b" l="l" r="r" t="t"/>
            <a:pathLst>
              <a:path extrusionOk="0" fill="none" h="56308" w="5780">
                <a:moveTo>
                  <a:pt x="0" y="0"/>
                </a:moveTo>
                <a:lnTo>
                  <a:pt x="0" y="13250"/>
                </a:lnTo>
                <a:lnTo>
                  <a:pt x="5780" y="19031"/>
                </a:lnTo>
                <a:lnTo>
                  <a:pt x="5780" y="5630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3"/>
          <p:cNvSpPr/>
          <p:nvPr/>
        </p:nvSpPr>
        <p:spPr>
          <a:xfrm flipH="1" rot="10800000">
            <a:off x="508588" y="3197025"/>
            <a:ext cx="25" cy="1409275"/>
          </a:xfrm>
          <a:custGeom>
            <a:rect b="b" l="l" r="r" t="t"/>
            <a:pathLst>
              <a:path extrusionOk="0" fill="none" h="56371" w="1">
                <a:moveTo>
                  <a:pt x="0" y="0"/>
                </a:moveTo>
                <a:lnTo>
                  <a:pt x="0" y="563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3"/>
          <p:cNvSpPr/>
          <p:nvPr/>
        </p:nvSpPr>
        <p:spPr>
          <a:xfrm flipH="1" rot="10800000">
            <a:off x="227913" y="2915150"/>
            <a:ext cx="89350" cy="967475"/>
          </a:xfrm>
          <a:custGeom>
            <a:rect b="b" l="l" r="r" t="t"/>
            <a:pathLst>
              <a:path extrusionOk="0" fill="none" h="38699" w="3574">
                <a:moveTo>
                  <a:pt x="3574" y="0"/>
                </a:moveTo>
                <a:lnTo>
                  <a:pt x="3574" y="24196"/>
                </a:lnTo>
                <a:lnTo>
                  <a:pt x="1" y="27769"/>
                </a:lnTo>
                <a:lnTo>
                  <a:pt x="1" y="3869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13"/>
          <p:cNvSpPr/>
          <p:nvPr/>
        </p:nvSpPr>
        <p:spPr>
          <a:xfrm flipH="1" rot="10800000">
            <a:off x="175288" y="3371925"/>
            <a:ext cx="141975" cy="1775950"/>
          </a:xfrm>
          <a:custGeom>
            <a:rect b="b" l="l" r="r" t="t"/>
            <a:pathLst>
              <a:path extrusionOk="0" fill="none" h="71038" w="5679">
                <a:moveTo>
                  <a:pt x="5679" y="0"/>
                </a:moveTo>
                <a:lnTo>
                  <a:pt x="5679" y="41888"/>
                </a:lnTo>
                <a:lnTo>
                  <a:pt x="0" y="47566"/>
                </a:lnTo>
                <a:lnTo>
                  <a:pt x="0" y="7103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2" name="Google Shape;7332;p13"/>
          <p:cNvGrpSpPr/>
          <p:nvPr/>
        </p:nvGrpSpPr>
        <p:grpSpPr>
          <a:xfrm>
            <a:off x="-449200" y="-634307"/>
            <a:ext cx="10405062" cy="6952725"/>
            <a:chOff x="-449200" y="-634307"/>
            <a:chExt cx="10405062" cy="6952725"/>
          </a:xfrm>
        </p:grpSpPr>
        <p:grpSp>
          <p:nvGrpSpPr>
            <p:cNvPr id="7333" name="Google Shape;7333;p13"/>
            <p:cNvGrpSpPr/>
            <p:nvPr/>
          </p:nvGrpSpPr>
          <p:grpSpPr>
            <a:xfrm>
              <a:off x="7112588" y="-634307"/>
              <a:ext cx="1996930" cy="1955042"/>
              <a:chOff x="367000" y="3270000"/>
              <a:chExt cx="1028550" cy="1006975"/>
            </a:xfrm>
          </p:grpSpPr>
          <p:sp>
            <p:nvSpPr>
              <p:cNvPr id="7334" name="Google Shape;7334;p13"/>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3"/>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3"/>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3"/>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3"/>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13"/>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13"/>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13"/>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3"/>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3"/>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13"/>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13"/>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3"/>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3"/>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13"/>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3"/>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3"/>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13"/>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13"/>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3"/>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3"/>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13"/>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13"/>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13"/>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13"/>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13"/>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13"/>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13"/>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13"/>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13"/>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13"/>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13"/>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13"/>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13"/>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13"/>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3"/>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13"/>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13"/>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13"/>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3"/>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13"/>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13"/>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13"/>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3"/>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13"/>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13"/>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13"/>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13"/>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3"/>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3"/>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13"/>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13"/>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13"/>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3"/>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13"/>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13"/>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13"/>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13"/>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13"/>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13"/>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3"/>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3"/>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3"/>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13"/>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13"/>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13"/>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13"/>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13"/>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13"/>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13"/>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13"/>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13"/>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13"/>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13"/>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13"/>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13"/>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13"/>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13"/>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13"/>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13"/>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13"/>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13"/>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13"/>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13"/>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13"/>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3"/>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13"/>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13"/>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13"/>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13"/>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13"/>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3"/>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13"/>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13"/>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13"/>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13"/>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13"/>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13"/>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13"/>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13"/>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13"/>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13"/>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13"/>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13"/>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13"/>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13"/>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13"/>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13"/>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13"/>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13"/>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13"/>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13"/>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13"/>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13"/>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13"/>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3"/>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13"/>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13"/>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13"/>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13"/>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13"/>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13"/>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13"/>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13"/>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13"/>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13"/>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13"/>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13"/>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3"/>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13"/>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13"/>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13"/>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13"/>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13"/>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13"/>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13"/>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13"/>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13"/>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13"/>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13"/>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13"/>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13"/>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13"/>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13"/>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13"/>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3"/>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3"/>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3"/>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3"/>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13"/>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13"/>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13"/>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13"/>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3"/>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3"/>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13"/>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13"/>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13"/>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13"/>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13"/>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13"/>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13"/>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3"/>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13"/>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13"/>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13"/>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13"/>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13"/>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13"/>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13"/>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13"/>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13"/>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13"/>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13"/>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13"/>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13"/>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13"/>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13"/>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13"/>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13"/>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13"/>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13"/>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13"/>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3"/>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13"/>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13"/>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13"/>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13"/>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13"/>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13"/>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13"/>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13"/>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13"/>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13"/>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13"/>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13"/>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13"/>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13"/>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13"/>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13"/>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13"/>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13"/>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13"/>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13"/>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13"/>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13"/>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3"/>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13"/>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13"/>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13"/>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13"/>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13"/>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13"/>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3"/>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13"/>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13"/>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13"/>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13"/>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13"/>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13"/>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13"/>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13"/>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13"/>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13"/>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13"/>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13"/>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13"/>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13"/>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13"/>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13"/>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13"/>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13"/>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13"/>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13"/>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13"/>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13"/>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13"/>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13"/>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13"/>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13"/>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13"/>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13"/>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13"/>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3"/>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13"/>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13"/>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13"/>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3"/>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13"/>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13"/>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3"/>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13"/>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13"/>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13"/>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3"/>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3"/>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3"/>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3"/>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3"/>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13"/>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13"/>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13"/>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3"/>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13"/>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13"/>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3"/>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3"/>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3"/>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3"/>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3"/>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13"/>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13"/>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3"/>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3"/>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13"/>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13"/>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3"/>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3"/>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13"/>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13"/>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13"/>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3"/>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13"/>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13"/>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3"/>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13"/>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13"/>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13"/>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3"/>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3"/>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3"/>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13"/>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13"/>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13"/>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3"/>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3"/>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13"/>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13"/>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3"/>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13"/>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13"/>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13"/>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13"/>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13"/>
            <p:cNvGrpSpPr/>
            <p:nvPr/>
          </p:nvGrpSpPr>
          <p:grpSpPr>
            <a:xfrm>
              <a:off x="-449200" y="987163"/>
              <a:ext cx="1004900" cy="945775"/>
              <a:chOff x="1425100" y="3295850"/>
              <a:chExt cx="1004900" cy="945775"/>
            </a:xfrm>
          </p:grpSpPr>
          <p:sp>
            <p:nvSpPr>
              <p:cNvPr id="7638" name="Google Shape;7638;p13"/>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13"/>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13"/>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13"/>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13"/>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13"/>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13"/>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13"/>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13"/>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13"/>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13"/>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3"/>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13"/>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13"/>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13"/>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13"/>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13"/>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13"/>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13"/>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13"/>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13"/>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13"/>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13"/>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13"/>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13"/>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13"/>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13"/>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13"/>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13"/>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13"/>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13"/>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13"/>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13"/>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13"/>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13"/>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13"/>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13"/>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13"/>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13"/>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13"/>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13"/>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13"/>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13"/>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13"/>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13"/>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13"/>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3"/>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13"/>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13"/>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13"/>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13"/>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3"/>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3"/>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3"/>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13"/>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13"/>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13"/>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13"/>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13"/>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13"/>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13"/>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13"/>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13"/>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13"/>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13"/>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13"/>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13"/>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13"/>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13"/>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13"/>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13"/>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13"/>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13"/>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13"/>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13"/>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3"/>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13"/>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13"/>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13"/>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3"/>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13"/>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13"/>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13"/>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13"/>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13"/>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13"/>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13"/>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3"/>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13"/>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13"/>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3"/>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13"/>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13"/>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13"/>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13"/>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13"/>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13"/>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13"/>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13"/>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13"/>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3"/>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3"/>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13"/>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13"/>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13"/>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3"/>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13"/>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13"/>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3"/>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13"/>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13"/>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13"/>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13"/>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13"/>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13"/>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13"/>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13"/>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3"/>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13"/>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13"/>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13"/>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13"/>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13"/>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13"/>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13"/>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13"/>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13"/>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13"/>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13"/>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13"/>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13"/>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13"/>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13"/>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13"/>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3"/>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13"/>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13"/>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3"/>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13"/>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13"/>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3"/>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13"/>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13"/>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13"/>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13"/>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13"/>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13"/>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13"/>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13"/>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13"/>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13"/>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13"/>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13"/>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13"/>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13"/>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13"/>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13"/>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13"/>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3"/>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3"/>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13"/>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13"/>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3"/>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13"/>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13"/>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13"/>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13"/>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13"/>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13"/>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13"/>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13"/>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13"/>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3"/>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13"/>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13"/>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3"/>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13"/>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13"/>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13"/>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13"/>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13"/>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13"/>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13"/>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13"/>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13"/>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3"/>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13"/>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13"/>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3"/>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3"/>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3"/>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3"/>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13"/>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13"/>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13"/>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13"/>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3"/>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3"/>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3"/>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3"/>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13"/>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13"/>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13"/>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3"/>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3"/>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3"/>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3"/>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3"/>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3"/>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13"/>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13"/>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13"/>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13"/>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13"/>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13"/>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3"/>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13"/>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13"/>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13"/>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13"/>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3"/>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3"/>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13"/>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13"/>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13"/>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13"/>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13"/>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3"/>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3"/>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3"/>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3"/>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13"/>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3"/>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3"/>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3"/>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3"/>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13"/>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13"/>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3"/>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3"/>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13"/>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13"/>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13"/>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3"/>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3"/>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3"/>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13"/>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13"/>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3"/>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3"/>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3"/>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13"/>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13"/>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13"/>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13"/>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3"/>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3"/>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13"/>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13"/>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3"/>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13"/>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13"/>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13"/>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13"/>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3"/>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3"/>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3"/>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13"/>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13"/>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13"/>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13"/>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13"/>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13"/>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13"/>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13"/>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13"/>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13"/>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3"/>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13"/>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13"/>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13"/>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13"/>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3"/>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3"/>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3"/>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13"/>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13"/>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13"/>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13"/>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3"/>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13"/>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13"/>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13"/>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3"/>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3"/>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13"/>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13"/>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13"/>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13"/>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3"/>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3"/>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13"/>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13"/>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3"/>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13"/>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13"/>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13"/>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3"/>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3"/>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13"/>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13"/>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3"/>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13"/>
            <p:cNvGrpSpPr/>
            <p:nvPr/>
          </p:nvGrpSpPr>
          <p:grpSpPr>
            <a:xfrm>
              <a:off x="7309630" y="3711336"/>
              <a:ext cx="2646232" cy="2607081"/>
              <a:chOff x="885350" y="1936275"/>
              <a:chExt cx="1010475" cy="995525"/>
            </a:xfrm>
          </p:grpSpPr>
          <p:sp>
            <p:nvSpPr>
              <p:cNvPr id="7951" name="Google Shape;7951;p13"/>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3"/>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13"/>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13"/>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3"/>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13"/>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13"/>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13"/>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13"/>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3"/>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13"/>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13"/>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13"/>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13"/>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13"/>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13"/>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13"/>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13"/>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13"/>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13"/>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13"/>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13"/>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13"/>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13"/>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13"/>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13"/>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13"/>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13"/>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3"/>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13"/>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13"/>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13"/>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3"/>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3"/>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3"/>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13"/>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13"/>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13"/>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3"/>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3"/>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3"/>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13"/>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3"/>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3"/>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3"/>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3"/>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13"/>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13"/>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13"/>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13"/>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13"/>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3"/>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3"/>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3"/>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3"/>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13"/>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13"/>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3"/>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13"/>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13"/>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13"/>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13"/>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13"/>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3"/>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3"/>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3"/>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3"/>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13"/>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3"/>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3"/>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13"/>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13"/>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13"/>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3"/>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3"/>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13"/>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13"/>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13"/>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13"/>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13"/>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13"/>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13"/>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13"/>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13"/>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13"/>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13"/>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13"/>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13"/>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13"/>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13"/>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13"/>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13"/>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13"/>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13"/>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13"/>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13"/>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13"/>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3"/>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13"/>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13"/>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13"/>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13"/>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13"/>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3"/>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13"/>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13"/>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3"/>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3"/>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3"/>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13"/>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13"/>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13"/>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3"/>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3"/>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3"/>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3"/>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13"/>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13"/>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13"/>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13"/>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3"/>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13"/>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13"/>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13"/>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13"/>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13"/>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3"/>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13"/>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13"/>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13"/>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13"/>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13"/>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13"/>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13"/>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13"/>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13"/>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13"/>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13"/>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13"/>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13"/>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13"/>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3"/>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3"/>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13"/>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13"/>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3"/>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13"/>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13"/>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13"/>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13"/>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13"/>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3"/>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3"/>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3"/>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13"/>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13"/>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13"/>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13"/>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13"/>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13"/>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13"/>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13"/>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13"/>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13"/>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13"/>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13"/>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13"/>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13"/>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13"/>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13"/>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13"/>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3"/>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13"/>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13"/>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13"/>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13"/>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13"/>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13"/>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3"/>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13"/>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13"/>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13"/>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3"/>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13"/>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13"/>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13"/>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13"/>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13"/>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13"/>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13"/>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13"/>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13"/>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13"/>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13"/>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13"/>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13"/>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13"/>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13"/>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13"/>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13"/>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13"/>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13"/>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13"/>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3"/>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13"/>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13"/>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3"/>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3"/>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13"/>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13"/>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161" name="Shape 8161"/>
        <p:cNvGrpSpPr/>
        <p:nvPr/>
      </p:nvGrpSpPr>
      <p:grpSpPr>
        <a:xfrm>
          <a:off x="0" y="0"/>
          <a:ext cx="0" cy="0"/>
          <a:chOff x="0" y="0"/>
          <a:chExt cx="0" cy="0"/>
        </a:xfrm>
      </p:grpSpPr>
      <p:pic>
        <p:nvPicPr>
          <p:cNvPr id="8162" name="Google Shape;8162;p14"/>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8163" name="Google Shape;8163;p14"/>
          <p:cNvSpPr txBox="1"/>
          <p:nvPr>
            <p:ph type="title"/>
          </p:nvPr>
        </p:nvSpPr>
        <p:spPr>
          <a:xfrm rot="-839">
            <a:off x="2728675" y="2254226"/>
            <a:ext cx="3686700" cy="56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8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164" name="Google Shape;8164;p14"/>
          <p:cNvSpPr txBox="1"/>
          <p:nvPr>
            <p:ph idx="1" type="subTitle"/>
          </p:nvPr>
        </p:nvSpPr>
        <p:spPr>
          <a:xfrm>
            <a:off x="1798350" y="716313"/>
            <a:ext cx="5547300" cy="159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9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grpSp>
        <p:nvGrpSpPr>
          <p:cNvPr id="8165" name="Google Shape;8165;p14"/>
          <p:cNvGrpSpPr/>
          <p:nvPr/>
        </p:nvGrpSpPr>
        <p:grpSpPr>
          <a:xfrm>
            <a:off x="-280637" y="-138001"/>
            <a:ext cx="9975850" cy="5093488"/>
            <a:chOff x="-280637" y="-138001"/>
            <a:chExt cx="9975850" cy="5093488"/>
          </a:xfrm>
        </p:grpSpPr>
        <p:sp>
          <p:nvSpPr>
            <p:cNvPr id="8166" name="Google Shape;8166;p14"/>
            <p:cNvSpPr/>
            <p:nvPr/>
          </p:nvSpPr>
          <p:spPr>
            <a:xfrm rot="-5400000">
              <a:off x="1107288" y="1245863"/>
              <a:ext cx="163575" cy="106307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14"/>
            <p:cNvSpPr/>
            <p:nvPr/>
          </p:nvSpPr>
          <p:spPr>
            <a:xfrm rot="5400000">
              <a:off x="8393650" y="4129488"/>
              <a:ext cx="144500" cy="1407700"/>
            </a:xfrm>
            <a:custGeom>
              <a:rect b="b" l="l" r="r" t="t"/>
              <a:pathLst>
                <a:path extrusionOk="0" fill="none" h="56308" w="5780">
                  <a:moveTo>
                    <a:pt x="0" y="0"/>
                  </a:moveTo>
                  <a:lnTo>
                    <a:pt x="0" y="13250"/>
                  </a:lnTo>
                  <a:lnTo>
                    <a:pt x="5780" y="19031"/>
                  </a:lnTo>
                  <a:lnTo>
                    <a:pt x="5780" y="5630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14"/>
            <p:cNvSpPr/>
            <p:nvPr/>
          </p:nvSpPr>
          <p:spPr>
            <a:xfrm rot="5400000">
              <a:off x="7905025" y="4087313"/>
              <a:ext cx="25" cy="1409275"/>
            </a:xfrm>
            <a:custGeom>
              <a:rect b="b" l="l" r="r" t="t"/>
              <a:pathLst>
                <a:path extrusionOk="0" fill="none" h="56371" w="1">
                  <a:moveTo>
                    <a:pt x="0" y="0"/>
                  </a:moveTo>
                  <a:lnTo>
                    <a:pt x="0" y="563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14"/>
            <p:cNvSpPr/>
            <p:nvPr/>
          </p:nvSpPr>
          <p:spPr>
            <a:xfrm rot="5400000">
              <a:off x="8936088" y="4795850"/>
              <a:ext cx="25" cy="319250"/>
            </a:xfrm>
            <a:custGeom>
              <a:rect b="b" l="l" r="r" t="t"/>
              <a:pathLst>
                <a:path extrusionOk="0" fill="none" h="12770" w="1">
                  <a:moveTo>
                    <a:pt x="0" y="1"/>
                  </a:moveTo>
                  <a:lnTo>
                    <a:pt x="0" y="127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4"/>
            <p:cNvSpPr/>
            <p:nvPr/>
          </p:nvSpPr>
          <p:spPr>
            <a:xfrm rot="-5400000">
              <a:off x="458150" y="894325"/>
              <a:ext cx="208925" cy="1686500"/>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14"/>
            <p:cNvSpPr/>
            <p:nvPr/>
          </p:nvSpPr>
          <p:spPr>
            <a:xfrm>
              <a:off x="8348200" y="-137950"/>
              <a:ext cx="25" cy="1465300"/>
            </a:xfrm>
            <a:custGeom>
              <a:rect b="b" l="l" r="r" t="t"/>
              <a:pathLst>
                <a:path extrusionOk="0" fill="none" h="58612" w="1">
                  <a:moveTo>
                    <a:pt x="1" y="1"/>
                  </a:moveTo>
                  <a:lnTo>
                    <a:pt x="1" y="5861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14"/>
            <p:cNvSpPr/>
            <p:nvPr/>
          </p:nvSpPr>
          <p:spPr>
            <a:xfrm>
              <a:off x="8471675" y="-88550"/>
              <a:ext cx="166150" cy="1609275"/>
            </a:xfrm>
            <a:custGeom>
              <a:rect b="b" l="l" r="r" t="t"/>
              <a:pathLst>
                <a:path extrusionOk="0" fill="none" h="64371" w="6646">
                  <a:moveTo>
                    <a:pt x="0" y="0"/>
                  </a:moveTo>
                  <a:lnTo>
                    <a:pt x="0" y="16952"/>
                  </a:lnTo>
                  <a:lnTo>
                    <a:pt x="6646" y="23596"/>
                  </a:lnTo>
                  <a:lnTo>
                    <a:pt x="6646" y="6437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14"/>
            <p:cNvSpPr/>
            <p:nvPr/>
          </p:nvSpPr>
          <p:spPr>
            <a:xfrm>
              <a:off x="8527225" y="680850"/>
              <a:ext cx="25" cy="1014775"/>
            </a:xfrm>
            <a:custGeom>
              <a:rect b="b" l="l" r="r" t="t"/>
              <a:pathLst>
                <a:path extrusionOk="0" fill="none" h="40591" w="1">
                  <a:moveTo>
                    <a:pt x="1" y="1"/>
                  </a:moveTo>
                  <a:lnTo>
                    <a:pt x="1" y="4059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4" name="Google Shape;8174;p14"/>
            <p:cNvGrpSpPr/>
            <p:nvPr/>
          </p:nvGrpSpPr>
          <p:grpSpPr>
            <a:xfrm>
              <a:off x="7414300" y="2039796"/>
              <a:ext cx="2280912" cy="2233068"/>
              <a:chOff x="367000" y="3270000"/>
              <a:chExt cx="1028550" cy="1006975"/>
            </a:xfrm>
          </p:grpSpPr>
          <p:sp>
            <p:nvSpPr>
              <p:cNvPr id="8175" name="Google Shape;8175;p14"/>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14"/>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14"/>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14"/>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14"/>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14"/>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14"/>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14"/>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14"/>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14"/>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14"/>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14"/>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14"/>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14"/>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14"/>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14"/>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14"/>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14"/>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14"/>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14"/>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14"/>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14"/>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14"/>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14"/>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14"/>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14"/>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14"/>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14"/>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14"/>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14"/>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14"/>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14"/>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14"/>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14"/>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14"/>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14"/>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14"/>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14"/>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14"/>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14"/>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14"/>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14"/>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14"/>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14"/>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14"/>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14"/>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14"/>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14"/>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14"/>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14"/>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14"/>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14"/>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14"/>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14"/>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14"/>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14"/>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14"/>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14"/>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14"/>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14"/>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14"/>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14"/>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14"/>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14"/>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14"/>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14"/>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14"/>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14"/>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14"/>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14"/>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14"/>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14"/>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14"/>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14"/>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14"/>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14"/>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14"/>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14"/>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14"/>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14"/>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14"/>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14"/>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14"/>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14"/>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14"/>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14"/>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14"/>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14"/>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14"/>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14"/>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14"/>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14"/>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14"/>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14"/>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14"/>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14"/>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14"/>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14"/>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14"/>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14"/>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14"/>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14"/>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14"/>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14"/>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14"/>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14"/>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14"/>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14"/>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14"/>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14"/>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14"/>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14"/>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14"/>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14"/>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14"/>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14"/>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14"/>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14"/>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14"/>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14"/>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14"/>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14"/>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14"/>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14"/>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14"/>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14"/>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14"/>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14"/>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14"/>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14"/>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14"/>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14"/>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14"/>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14"/>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14"/>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14"/>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14"/>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14"/>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14"/>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14"/>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14"/>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14"/>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14"/>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14"/>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14"/>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14"/>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14"/>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14"/>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14"/>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14"/>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14"/>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14"/>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14"/>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14"/>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14"/>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14"/>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14"/>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14"/>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14"/>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14"/>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14"/>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14"/>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14"/>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14"/>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14"/>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14"/>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14"/>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14"/>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14"/>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14"/>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14"/>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14"/>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14"/>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14"/>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14"/>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14"/>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14"/>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14"/>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14"/>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14"/>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14"/>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14"/>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14"/>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14"/>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14"/>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14"/>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14"/>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14"/>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14"/>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14"/>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14"/>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14"/>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14"/>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14"/>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14"/>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14"/>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14"/>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14"/>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14"/>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14"/>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14"/>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14"/>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14"/>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14"/>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14"/>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14"/>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14"/>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14"/>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14"/>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14"/>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14"/>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14"/>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14"/>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14"/>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14"/>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14"/>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14"/>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14"/>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14"/>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14"/>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14"/>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14"/>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14"/>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14"/>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14"/>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14"/>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14"/>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14"/>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14"/>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14"/>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14"/>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14"/>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14"/>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14"/>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14"/>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14"/>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14"/>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14"/>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14"/>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14"/>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14"/>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14"/>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14"/>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14"/>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14"/>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14"/>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14"/>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14"/>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14"/>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14"/>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14"/>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14"/>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14"/>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14"/>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14"/>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14"/>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14"/>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14"/>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14"/>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14"/>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14"/>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14"/>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14"/>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14"/>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14"/>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14"/>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14"/>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14"/>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14"/>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14"/>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14"/>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14"/>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14"/>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14"/>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14"/>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14"/>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14"/>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14"/>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14"/>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14"/>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14"/>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14"/>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14"/>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14"/>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14"/>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14"/>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14"/>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14"/>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14"/>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14"/>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14"/>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14"/>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14"/>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14"/>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14"/>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14"/>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14"/>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14"/>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14"/>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14"/>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14"/>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14"/>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14"/>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14"/>
            <p:cNvGrpSpPr/>
            <p:nvPr/>
          </p:nvGrpSpPr>
          <p:grpSpPr>
            <a:xfrm>
              <a:off x="-280637" y="2867333"/>
              <a:ext cx="1844695" cy="1736159"/>
              <a:chOff x="1425100" y="3295850"/>
              <a:chExt cx="1004900" cy="945775"/>
            </a:xfrm>
          </p:grpSpPr>
          <p:sp>
            <p:nvSpPr>
              <p:cNvPr id="8479" name="Google Shape;8479;p14"/>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14"/>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14"/>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14"/>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14"/>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14"/>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14"/>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14"/>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14"/>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14"/>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14"/>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14"/>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14"/>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14"/>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14"/>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14"/>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14"/>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14"/>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14"/>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14"/>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14"/>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14"/>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14"/>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14"/>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14"/>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14"/>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14"/>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14"/>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14"/>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14"/>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14"/>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14"/>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14"/>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14"/>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14"/>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14"/>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14"/>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14"/>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14"/>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14"/>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14"/>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14"/>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14"/>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14"/>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14"/>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14"/>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14"/>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14"/>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14"/>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14"/>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14"/>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14"/>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14"/>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14"/>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14"/>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14"/>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14"/>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14"/>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14"/>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14"/>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14"/>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14"/>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14"/>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14"/>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14"/>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14"/>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14"/>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14"/>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14"/>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14"/>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14"/>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14"/>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14"/>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14"/>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14"/>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14"/>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14"/>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14"/>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14"/>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14"/>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14"/>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14"/>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14"/>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14"/>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14"/>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14"/>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14"/>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14"/>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14"/>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14"/>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14"/>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14"/>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14"/>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14"/>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14"/>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14"/>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14"/>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14"/>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14"/>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14"/>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14"/>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14"/>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14"/>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14"/>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14"/>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14"/>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14"/>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14"/>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14"/>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14"/>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14"/>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14"/>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14"/>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14"/>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14"/>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14"/>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14"/>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14"/>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14"/>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14"/>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14"/>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14"/>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14"/>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14"/>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14"/>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14"/>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14"/>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14"/>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14"/>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14"/>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14"/>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14"/>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14"/>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14"/>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14"/>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14"/>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14"/>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14"/>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14"/>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14"/>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14"/>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14"/>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14"/>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14"/>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14"/>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14"/>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14"/>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14"/>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14"/>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14"/>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14"/>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14"/>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14"/>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14"/>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14"/>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14"/>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14"/>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4"/>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14"/>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14"/>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14"/>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14"/>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14"/>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14"/>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14"/>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14"/>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14"/>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14"/>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14"/>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14"/>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14"/>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14"/>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14"/>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14"/>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14"/>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14"/>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14"/>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14"/>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14"/>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14"/>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14"/>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14"/>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14"/>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14"/>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14"/>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14"/>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14"/>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14"/>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14"/>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14"/>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14"/>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14"/>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14"/>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4"/>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14"/>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14"/>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14"/>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14"/>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14"/>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14"/>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14"/>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14"/>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14"/>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14"/>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14"/>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14"/>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14"/>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14"/>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14"/>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14"/>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14"/>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14"/>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14"/>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14"/>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14"/>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14"/>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14"/>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14"/>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14"/>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14"/>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14"/>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14"/>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14"/>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14"/>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14"/>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14"/>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14"/>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14"/>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14"/>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14"/>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14"/>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14"/>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14"/>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14"/>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14"/>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14"/>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14"/>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14"/>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14"/>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14"/>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14"/>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14"/>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14"/>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14"/>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14"/>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14"/>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14"/>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14"/>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14"/>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14"/>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14"/>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14"/>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14"/>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14"/>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14"/>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14"/>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14"/>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14"/>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14"/>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14"/>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14"/>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14"/>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14"/>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14"/>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14"/>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14"/>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14"/>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14"/>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14"/>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4"/>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4"/>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14"/>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14"/>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14"/>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14"/>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14"/>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14"/>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14"/>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14"/>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14"/>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14"/>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14"/>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14"/>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14"/>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14"/>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14"/>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14"/>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14"/>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14"/>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14"/>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14"/>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14"/>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14"/>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14"/>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14"/>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14"/>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14"/>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14"/>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14"/>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14"/>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14"/>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14"/>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14"/>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4"/>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14"/>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14"/>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14"/>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14"/>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14"/>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14"/>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14"/>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14"/>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14"/>
            <p:cNvGrpSpPr/>
            <p:nvPr/>
          </p:nvGrpSpPr>
          <p:grpSpPr>
            <a:xfrm>
              <a:off x="185198" y="-138001"/>
              <a:ext cx="1270369" cy="1251574"/>
              <a:chOff x="885350" y="1936275"/>
              <a:chExt cx="1010475" cy="995525"/>
            </a:xfrm>
          </p:grpSpPr>
          <p:sp>
            <p:nvSpPr>
              <p:cNvPr id="8792" name="Google Shape;8792;p14"/>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14"/>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14"/>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14"/>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4"/>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14"/>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14"/>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14"/>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4"/>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14"/>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14"/>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14"/>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14"/>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14"/>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14"/>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14"/>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14"/>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14"/>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14"/>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14"/>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14"/>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14"/>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14"/>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14"/>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14"/>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4"/>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14"/>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14"/>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14"/>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14"/>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14"/>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14"/>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14"/>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14"/>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14"/>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14"/>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14"/>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14"/>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14"/>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14"/>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14"/>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14"/>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14"/>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14"/>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14"/>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14"/>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14"/>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14"/>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14"/>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14"/>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14"/>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14"/>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14"/>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4"/>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14"/>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14"/>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14"/>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14"/>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14"/>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14"/>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14"/>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14"/>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14"/>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14"/>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14"/>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14"/>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14"/>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14"/>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4"/>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14"/>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14"/>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14"/>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14"/>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14"/>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14"/>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14"/>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14"/>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14"/>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14"/>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14"/>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14"/>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14"/>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14"/>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14"/>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14"/>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14"/>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14"/>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14"/>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14"/>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14"/>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14"/>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14"/>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14"/>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14"/>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14"/>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14"/>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14"/>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14"/>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14"/>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14"/>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14"/>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14"/>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14"/>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14"/>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14"/>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14"/>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14"/>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4"/>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14"/>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14"/>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14"/>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14"/>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14"/>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14"/>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14"/>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14"/>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14"/>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14"/>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14"/>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14"/>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14"/>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14"/>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14"/>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14"/>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14"/>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14"/>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14"/>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14"/>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14"/>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14"/>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14"/>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14"/>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14"/>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14"/>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14"/>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14"/>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14"/>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14"/>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14"/>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14"/>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14"/>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14"/>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14"/>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14"/>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14"/>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14"/>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4"/>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14"/>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14"/>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14"/>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14"/>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14"/>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14"/>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14"/>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14"/>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14"/>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14"/>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14"/>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14"/>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14"/>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14"/>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14"/>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14"/>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14"/>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14"/>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14"/>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14"/>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14"/>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14"/>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14"/>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14"/>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14"/>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14"/>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14"/>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14"/>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14"/>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14"/>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14"/>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14"/>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14"/>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14"/>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14"/>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14"/>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14"/>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14"/>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14"/>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14"/>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14"/>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14"/>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14"/>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14"/>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14"/>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14"/>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14"/>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14"/>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14"/>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14"/>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14"/>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14"/>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14"/>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14"/>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14"/>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14"/>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4"/>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14"/>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14"/>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14"/>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14"/>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14"/>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4"/>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_2_1">
    <p:spTree>
      <p:nvGrpSpPr>
        <p:cNvPr id="9002" name="Shape 9002"/>
        <p:cNvGrpSpPr/>
        <p:nvPr/>
      </p:nvGrpSpPr>
      <p:grpSpPr>
        <a:xfrm>
          <a:off x="0" y="0"/>
          <a:ext cx="0" cy="0"/>
          <a:chOff x="0" y="0"/>
          <a:chExt cx="0" cy="0"/>
        </a:xfrm>
      </p:grpSpPr>
      <p:pic>
        <p:nvPicPr>
          <p:cNvPr id="9003" name="Google Shape;9003;p15"/>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9004" name="Google Shape;9004;p15"/>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9005" name="Google Shape;9005;p15"/>
          <p:cNvSpPr/>
          <p:nvPr/>
        </p:nvSpPr>
        <p:spPr>
          <a:xfrm>
            <a:off x="8855925" y="2235575"/>
            <a:ext cx="138400" cy="1621650"/>
          </a:xfrm>
          <a:custGeom>
            <a:rect b="b" l="l" r="r" t="t"/>
            <a:pathLst>
              <a:path extrusionOk="0" fill="none" h="64866" w="5536">
                <a:moveTo>
                  <a:pt x="5536" y="0"/>
                </a:moveTo>
                <a:lnTo>
                  <a:pt x="5536" y="32053"/>
                </a:lnTo>
                <a:lnTo>
                  <a:pt x="0" y="37587"/>
                </a:lnTo>
                <a:lnTo>
                  <a:pt x="0" y="6486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15"/>
          <p:cNvSpPr/>
          <p:nvPr/>
        </p:nvSpPr>
        <p:spPr>
          <a:xfrm>
            <a:off x="8994300" y="3190150"/>
            <a:ext cx="25" cy="907775"/>
          </a:xfrm>
          <a:custGeom>
            <a:rect b="b" l="l" r="r" t="t"/>
            <a:pathLst>
              <a:path extrusionOk="0" fill="none" h="36311" w="1">
                <a:moveTo>
                  <a:pt x="1" y="1"/>
                </a:moveTo>
                <a:lnTo>
                  <a:pt x="1" y="3631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5"/>
          <p:cNvSpPr/>
          <p:nvPr/>
        </p:nvSpPr>
        <p:spPr>
          <a:xfrm>
            <a:off x="8530650" y="2210850"/>
            <a:ext cx="233275" cy="1040125"/>
          </a:xfrm>
          <a:custGeom>
            <a:rect b="b" l="l" r="r" t="t"/>
            <a:pathLst>
              <a:path extrusionOk="0" fill="none" h="41605" w="9331">
                <a:moveTo>
                  <a:pt x="9330" y="1"/>
                </a:moveTo>
                <a:lnTo>
                  <a:pt x="9330" y="32275"/>
                </a:lnTo>
                <a:lnTo>
                  <a:pt x="1" y="416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15"/>
          <p:cNvSpPr/>
          <p:nvPr/>
        </p:nvSpPr>
        <p:spPr>
          <a:xfrm>
            <a:off x="8701325" y="3301250"/>
            <a:ext cx="25" cy="930625"/>
          </a:xfrm>
          <a:custGeom>
            <a:rect b="b" l="l" r="r" t="t"/>
            <a:pathLst>
              <a:path extrusionOk="0" fill="none" h="37225" w="1">
                <a:moveTo>
                  <a:pt x="0" y="1"/>
                </a:moveTo>
                <a:lnTo>
                  <a:pt x="0" y="3722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15"/>
          <p:cNvSpPr/>
          <p:nvPr/>
        </p:nvSpPr>
        <p:spPr>
          <a:xfrm>
            <a:off x="180350" y="3149475"/>
            <a:ext cx="262325" cy="1994025"/>
          </a:xfrm>
          <a:custGeom>
            <a:rect b="b" l="l" r="r" t="t"/>
            <a:pathLst>
              <a:path extrusionOk="0" fill="none" h="79761" w="10493">
                <a:moveTo>
                  <a:pt x="10493" y="1"/>
                </a:moveTo>
                <a:lnTo>
                  <a:pt x="10493" y="24442"/>
                </a:lnTo>
                <a:lnTo>
                  <a:pt x="0" y="34934"/>
                </a:lnTo>
                <a:lnTo>
                  <a:pt x="0" y="797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15"/>
          <p:cNvSpPr/>
          <p:nvPr/>
        </p:nvSpPr>
        <p:spPr>
          <a:xfrm>
            <a:off x="311475" y="4171950"/>
            <a:ext cx="25" cy="734950"/>
          </a:xfrm>
          <a:custGeom>
            <a:rect b="b" l="l" r="r" t="t"/>
            <a:pathLst>
              <a:path extrusionOk="0" fill="none" h="29398" w="1">
                <a:moveTo>
                  <a:pt x="1" y="1"/>
                </a:moveTo>
                <a:lnTo>
                  <a:pt x="1" y="2939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1" name="Google Shape;9011;p15"/>
          <p:cNvGrpSpPr/>
          <p:nvPr/>
        </p:nvGrpSpPr>
        <p:grpSpPr>
          <a:xfrm>
            <a:off x="7071405" y="-405910"/>
            <a:ext cx="1229395" cy="1157061"/>
            <a:chOff x="1425100" y="3295850"/>
            <a:chExt cx="1004900" cy="945775"/>
          </a:xfrm>
        </p:grpSpPr>
        <p:sp>
          <p:nvSpPr>
            <p:cNvPr id="9012" name="Google Shape;9012;p15"/>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15"/>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15"/>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15"/>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15"/>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15"/>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15"/>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15"/>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15"/>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15"/>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15"/>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15"/>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15"/>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15"/>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15"/>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15"/>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15"/>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15"/>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15"/>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15"/>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15"/>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15"/>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15"/>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15"/>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15"/>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15"/>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15"/>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15"/>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15"/>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15"/>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15"/>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15"/>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15"/>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15"/>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15"/>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15"/>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15"/>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15"/>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15"/>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15"/>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15"/>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15"/>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5"/>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15"/>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15"/>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15"/>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15"/>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15"/>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15"/>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15"/>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15"/>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15"/>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15"/>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15"/>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15"/>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15"/>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15"/>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15"/>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15"/>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15"/>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15"/>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15"/>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15"/>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15"/>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15"/>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15"/>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15"/>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15"/>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15"/>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15"/>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15"/>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15"/>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15"/>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15"/>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15"/>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15"/>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15"/>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15"/>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15"/>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15"/>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15"/>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15"/>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15"/>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15"/>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15"/>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15"/>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15"/>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15"/>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15"/>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15"/>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5"/>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15"/>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15"/>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5"/>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15"/>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15"/>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15"/>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15"/>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15"/>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15"/>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15"/>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15"/>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15"/>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15"/>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15"/>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15"/>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15"/>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15"/>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15"/>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15"/>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15"/>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15"/>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15"/>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15"/>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15"/>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15"/>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15"/>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15"/>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15"/>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15"/>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15"/>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15"/>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15"/>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15"/>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5"/>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15"/>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15"/>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15"/>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15"/>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15"/>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15"/>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15"/>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15"/>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15"/>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15"/>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15"/>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15"/>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15"/>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15"/>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15"/>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15"/>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15"/>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15"/>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15"/>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15"/>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5"/>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15"/>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15"/>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15"/>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15"/>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15"/>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15"/>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15"/>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15"/>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15"/>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15"/>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15"/>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15"/>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5"/>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15"/>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15"/>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15"/>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15"/>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15"/>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15"/>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15"/>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15"/>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15"/>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15"/>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15"/>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15"/>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15"/>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15"/>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15"/>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15"/>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15"/>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15"/>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15"/>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15"/>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15"/>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15"/>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15"/>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15"/>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15"/>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15"/>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15"/>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15"/>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15"/>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15"/>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15"/>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15"/>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15"/>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15"/>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15"/>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15"/>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15"/>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15"/>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15"/>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15"/>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15"/>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15"/>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15"/>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15"/>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15"/>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15"/>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15"/>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15"/>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15"/>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15"/>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15"/>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15"/>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15"/>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15"/>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15"/>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15"/>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15"/>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15"/>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15"/>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15"/>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15"/>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15"/>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15"/>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15"/>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15"/>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15"/>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15"/>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15"/>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15"/>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15"/>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15"/>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15"/>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15"/>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15"/>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15"/>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15"/>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15"/>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15"/>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15"/>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15"/>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15"/>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15"/>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15"/>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15"/>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15"/>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15"/>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15"/>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15"/>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15"/>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15"/>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15"/>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15"/>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15"/>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15"/>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15"/>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15"/>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15"/>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15"/>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15"/>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15"/>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15"/>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15"/>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15"/>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15"/>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15"/>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15"/>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15"/>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15"/>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15"/>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15"/>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15"/>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15"/>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15"/>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15"/>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15"/>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15"/>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15"/>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15"/>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15"/>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15"/>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15"/>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15"/>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15"/>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15"/>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15"/>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15"/>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15"/>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15"/>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15"/>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15"/>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15"/>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15"/>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15"/>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15"/>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15"/>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15"/>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15"/>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15"/>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15"/>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15"/>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15"/>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15"/>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15"/>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15"/>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15"/>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15"/>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15"/>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15"/>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15"/>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15"/>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15"/>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15"/>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15"/>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15"/>
          <p:cNvGrpSpPr/>
          <p:nvPr/>
        </p:nvGrpSpPr>
        <p:grpSpPr>
          <a:xfrm>
            <a:off x="8389350" y="513700"/>
            <a:ext cx="1010475" cy="995525"/>
            <a:chOff x="885350" y="1936275"/>
            <a:chExt cx="1010475" cy="995525"/>
          </a:xfrm>
        </p:grpSpPr>
        <p:sp>
          <p:nvSpPr>
            <p:cNvPr id="9325" name="Google Shape;9325;p15"/>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15"/>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15"/>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15"/>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15"/>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15"/>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15"/>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15"/>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15"/>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15"/>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15"/>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15"/>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15"/>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15"/>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15"/>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15"/>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15"/>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15"/>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15"/>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15"/>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15"/>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15"/>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15"/>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15"/>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15"/>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15"/>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15"/>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15"/>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15"/>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15"/>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15"/>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15"/>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15"/>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15"/>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15"/>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15"/>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15"/>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15"/>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15"/>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15"/>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15"/>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15"/>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15"/>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15"/>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15"/>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15"/>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15"/>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15"/>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15"/>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15"/>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15"/>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15"/>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15"/>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15"/>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15"/>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15"/>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15"/>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15"/>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15"/>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15"/>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15"/>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15"/>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15"/>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15"/>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15"/>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15"/>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15"/>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15"/>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15"/>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15"/>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15"/>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15"/>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15"/>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15"/>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15"/>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15"/>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15"/>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15"/>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15"/>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15"/>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15"/>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15"/>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15"/>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15"/>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15"/>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15"/>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15"/>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15"/>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15"/>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15"/>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15"/>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15"/>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15"/>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15"/>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15"/>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15"/>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15"/>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15"/>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15"/>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15"/>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15"/>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15"/>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15"/>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15"/>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15"/>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15"/>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15"/>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15"/>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15"/>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15"/>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15"/>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15"/>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15"/>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15"/>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15"/>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15"/>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15"/>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15"/>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15"/>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15"/>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15"/>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15"/>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15"/>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15"/>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15"/>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15"/>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15"/>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15"/>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15"/>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15"/>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15"/>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15"/>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15"/>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15"/>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15"/>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15"/>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15"/>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15"/>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15"/>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15"/>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15"/>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15"/>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15"/>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15"/>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15"/>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15"/>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15"/>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15"/>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15"/>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15"/>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15"/>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15"/>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15"/>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15"/>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15"/>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15"/>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15"/>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15"/>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15"/>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15"/>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15"/>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15"/>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15"/>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15"/>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15"/>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15"/>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15"/>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15"/>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15"/>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15"/>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15"/>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15"/>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5"/>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15"/>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15"/>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15"/>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15"/>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15"/>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15"/>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15"/>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15"/>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15"/>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15"/>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15"/>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15"/>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15"/>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15"/>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15"/>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15"/>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15"/>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15"/>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15"/>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15"/>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15"/>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15"/>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15"/>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15"/>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15"/>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15"/>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15"/>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15"/>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15"/>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15"/>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15"/>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15"/>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15"/>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15"/>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15"/>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15"/>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15"/>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TWO_COLUMNS_3">
    <p:spTree>
      <p:nvGrpSpPr>
        <p:cNvPr id="9535" name="Shape 9535"/>
        <p:cNvGrpSpPr/>
        <p:nvPr/>
      </p:nvGrpSpPr>
      <p:grpSpPr>
        <a:xfrm>
          <a:off x="0" y="0"/>
          <a:ext cx="0" cy="0"/>
          <a:chOff x="0" y="0"/>
          <a:chExt cx="0" cy="0"/>
        </a:xfrm>
      </p:grpSpPr>
      <p:pic>
        <p:nvPicPr>
          <p:cNvPr id="9536" name="Google Shape;9536;p16"/>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9537" name="Google Shape;9537;p16"/>
          <p:cNvSpPr txBox="1"/>
          <p:nvPr>
            <p:ph idx="1" type="subTitle"/>
          </p:nvPr>
        </p:nvSpPr>
        <p:spPr>
          <a:xfrm>
            <a:off x="720000" y="3187250"/>
            <a:ext cx="3049200" cy="8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9538" name="Google Shape;9538;p16"/>
          <p:cNvGrpSpPr/>
          <p:nvPr/>
        </p:nvGrpSpPr>
        <p:grpSpPr>
          <a:xfrm>
            <a:off x="8493125" y="3099825"/>
            <a:ext cx="501000" cy="2129800"/>
            <a:chOff x="6053675" y="3099825"/>
            <a:chExt cx="501000" cy="2129800"/>
          </a:xfrm>
        </p:grpSpPr>
        <p:sp>
          <p:nvSpPr>
            <p:cNvPr id="9539" name="Google Shape;9539;p16"/>
            <p:cNvSpPr/>
            <p:nvPr/>
          </p:nvSpPr>
          <p:spPr>
            <a:xfrm flipH="1" rot="10800000">
              <a:off x="6276900" y="3498925"/>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16"/>
            <p:cNvSpPr/>
            <p:nvPr/>
          </p:nvSpPr>
          <p:spPr>
            <a:xfrm flipH="1" rot="10800000">
              <a:off x="6053675" y="3099825"/>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16"/>
            <p:cNvSpPr/>
            <p:nvPr/>
          </p:nvSpPr>
          <p:spPr>
            <a:xfrm flipH="1" rot="10800000">
              <a:off x="6114375" y="3581225"/>
              <a:ext cx="25" cy="582725"/>
            </a:xfrm>
            <a:custGeom>
              <a:rect b="b" l="l" r="r" t="t"/>
              <a:pathLst>
                <a:path extrusionOk="0" fill="none" h="23309" w="1">
                  <a:moveTo>
                    <a:pt x="1" y="1"/>
                  </a:moveTo>
                  <a:lnTo>
                    <a:pt x="1" y="2330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16"/>
          <p:cNvGrpSpPr/>
          <p:nvPr/>
        </p:nvGrpSpPr>
        <p:grpSpPr>
          <a:xfrm>
            <a:off x="223400" y="-134100"/>
            <a:ext cx="333325" cy="2232725"/>
            <a:chOff x="5987925" y="-134100"/>
            <a:chExt cx="333325" cy="2232725"/>
          </a:xfrm>
        </p:grpSpPr>
        <p:sp>
          <p:nvSpPr>
            <p:cNvPr id="9543" name="Google Shape;9543;p16"/>
            <p:cNvSpPr/>
            <p:nvPr/>
          </p:nvSpPr>
          <p:spPr>
            <a:xfrm>
              <a:off x="6321225" y="407475"/>
              <a:ext cx="25" cy="1409275"/>
            </a:xfrm>
            <a:custGeom>
              <a:rect b="b" l="l" r="r" t="t"/>
              <a:pathLst>
                <a:path extrusionOk="0" fill="none" h="56371" w="1">
                  <a:moveTo>
                    <a:pt x="0" y="0"/>
                  </a:moveTo>
                  <a:lnTo>
                    <a:pt x="0" y="563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16"/>
            <p:cNvSpPr/>
            <p:nvPr/>
          </p:nvSpPr>
          <p:spPr>
            <a:xfrm>
              <a:off x="6040550" y="1131150"/>
              <a:ext cx="89350" cy="967475"/>
            </a:xfrm>
            <a:custGeom>
              <a:rect b="b" l="l" r="r" t="t"/>
              <a:pathLst>
                <a:path extrusionOk="0" fill="none" h="38699" w="3574">
                  <a:moveTo>
                    <a:pt x="3574" y="0"/>
                  </a:moveTo>
                  <a:lnTo>
                    <a:pt x="3574" y="24196"/>
                  </a:lnTo>
                  <a:lnTo>
                    <a:pt x="1" y="27769"/>
                  </a:lnTo>
                  <a:lnTo>
                    <a:pt x="1" y="3869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16"/>
            <p:cNvSpPr/>
            <p:nvPr/>
          </p:nvSpPr>
          <p:spPr>
            <a:xfrm>
              <a:off x="5987925" y="-134100"/>
              <a:ext cx="141975" cy="1775950"/>
            </a:xfrm>
            <a:custGeom>
              <a:rect b="b" l="l" r="r" t="t"/>
              <a:pathLst>
                <a:path extrusionOk="0" fill="none" h="71038" w="5679">
                  <a:moveTo>
                    <a:pt x="5679" y="0"/>
                  </a:moveTo>
                  <a:lnTo>
                    <a:pt x="5679" y="41888"/>
                  </a:lnTo>
                  <a:lnTo>
                    <a:pt x="0" y="47566"/>
                  </a:lnTo>
                  <a:lnTo>
                    <a:pt x="0" y="7103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6" name="Google Shape;9546;p16"/>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9547" name="Google Shape;9547;p16"/>
          <p:cNvGrpSpPr/>
          <p:nvPr/>
        </p:nvGrpSpPr>
        <p:grpSpPr>
          <a:xfrm>
            <a:off x="1294175" y="4680875"/>
            <a:ext cx="1004900" cy="945775"/>
            <a:chOff x="1425100" y="3295850"/>
            <a:chExt cx="1004900" cy="945775"/>
          </a:xfrm>
        </p:grpSpPr>
        <p:sp>
          <p:nvSpPr>
            <p:cNvPr id="9548" name="Google Shape;9548;p16"/>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16"/>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16"/>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16"/>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16"/>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6"/>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16"/>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16"/>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16"/>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16"/>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16"/>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16"/>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16"/>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16"/>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16"/>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16"/>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16"/>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16"/>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16"/>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16"/>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16"/>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16"/>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16"/>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16"/>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16"/>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16"/>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16"/>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16"/>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16"/>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16"/>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16"/>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16"/>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16"/>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16"/>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16"/>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16"/>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16"/>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16"/>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16"/>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16"/>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16"/>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16"/>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16"/>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16"/>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16"/>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16"/>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16"/>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16"/>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16"/>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16"/>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16"/>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16"/>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16"/>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16"/>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16"/>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16"/>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16"/>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16"/>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16"/>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16"/>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16"/>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16"/>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16"/>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16"/>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16"/>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16"/>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16"/>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16"/>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16"/>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16"/>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16"/>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16"/>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16"/>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16"/>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16"/>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16"/>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16"/>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16"/>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16"/>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16"/>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16"/>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16"/>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16"/>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16"/>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16"/>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16"/>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16"/>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16"/>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16"/>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16"/>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16"/>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16"/>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16"/>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16"/>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16"/>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16"/>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16"/>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16"/>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16"/>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16"/>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16"/>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16"/>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16"/>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16"/>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16"/>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16"/>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16"/>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16"/>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16"/>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16"/>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16"/>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16"/>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16"/>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16"/>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16"/>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16"/>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16"/>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16"/>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16"/>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16"/>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16"/>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16"/>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16"/>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16"/>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16"/>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16"/>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16"/>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16"/>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16"/>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16"/>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16"/>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16"/>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16"/>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16"/>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16"/>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16"/>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16"/>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16"/>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16"/>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16"/>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16"/>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16"/>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16"/>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16"/>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16"/>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16"/>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16"/>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16"/>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16"/>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16"/>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16"/>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16"/>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16"/>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16"/>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16"/>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16"/>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16"/>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16"/>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16"/>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16"/>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16"/>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16"/>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16"/>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16"/>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16"/>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16"/>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16"/>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16"/>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16"/>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16"/>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16"/>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16"/>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16"/>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16"/>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16"/>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16"/>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16"/>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16"/>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16"/>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16"/>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16"/>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16"/>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16"/>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16"/>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16"/>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16"/>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16"/>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16"/>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16"/>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16"/>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16"/>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16"/>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16"/>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16"/>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16"/>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16"/>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16"/>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16"/>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16"/>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16"/>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16"/>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16"/>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16"/>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16"/>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16"/>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16"/>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16"/>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16"/>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16"/>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16"/>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16"/>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16"/>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16"/>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6"/>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16"/>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16"/>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16"/>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16"/>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16"/>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16"/>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16"/>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16"/>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6"/>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16"/>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16"/>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16"/>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16"/>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16"/>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16"/>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16"/>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6"/>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16"/>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16"/>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16"/>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16"/>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16"/>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16"/>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16"/>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16"/>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16"/>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16"/>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16"/>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16"/>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16"/>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16"/>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16"/>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16"/>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16"/>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16"/>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16"/>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16"/>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16"/>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16"/>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16"/>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16"/>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16"/>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16"/>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16"/>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16"/>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16"/>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16"/>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16"/>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16"/>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16"/>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16"/>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16"/>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16"/>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16"/>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16"/>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6"/>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16"/>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16"/>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16"/>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16"/>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16"/>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16"/>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16"/>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16"/>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16"/>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16"/>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16"/>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16"/>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16"/>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16"/>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16"/>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16"/>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16"/>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16"/>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16"/>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16"/>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16"/>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16"/>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16"/>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16"/>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16"/>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16"/>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16"/>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16"/>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16"/>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16"/>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16"/>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16"/>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16"/>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16"/>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16"/>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16"/>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16"/>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16"/>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16"/>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16"/>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16"/>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16"/>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16"/>
          <p:cNvGrpSpPr/>
          <p:nvPr/>
        </p:nvGrpSpPr>
        <p:grpSpPr>
          <a:xfrm>
            <a:off x="8485825" y="1047350"/>
            <a:ext cx="1010475" cy="995525"/>
            <a:chOff x="885350" y="1936275"/>
            <a:chExt cx="1010475" cy="995525"/>
          </a:xfrm>
        </p:grpSpPr>
        <p:sp>
          <p:nvSpPr>
            <p:cNvPr id="9861" name="Google Shape;9861;p16"/>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16"/>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16"/>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16"/>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16"/>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16"/>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16"/>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16"/>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16"/>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16"/>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16"/>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16"/>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16"/>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16"/>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16"/>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16"/>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16"/>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16"/>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16"/>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16"/>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16"/>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16"/>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16"/>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16"/>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16"/>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16"/>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16"/>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16"/>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16"/>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16"/>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16"/>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16"/>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16"/>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16"/>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16"/>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16"/>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16"/>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16"/>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16"/>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16"/>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16"/>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16"/>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16"/>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16"/>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16"/>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16"/>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16"/>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16"/>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16"/>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16"/>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16"/>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16"/>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16"/>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16"/>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16"/>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16"/>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16"/>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16"/>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16"/>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16"/>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16"/>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16"/>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16"/>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16"/>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16"/>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16"/>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16"/>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16"/>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16"/>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16"/>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16"/>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16"/>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16"/>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16"/>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16"/>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16"/>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16"/>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16"/>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16"/>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16"/>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16"/>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16"/>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16"/>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16"/>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16"/>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16"/>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16"/>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16"/>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16"/>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16"/>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16"/>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16"/>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16"/>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16"/>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16"/>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16"/>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16"/>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16"/>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16"/>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16"/>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16"/>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16"/>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16"/>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16"/>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16"/>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16"/>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16"/>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16"/>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16"/>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16"/>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16"/>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16"/>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16"/>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16"/>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16"/>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16"/>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16"/>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16"/>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16"/>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16"/>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16"/>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16"/>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16"/>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16"/>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16"/>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16"/>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16"/>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16"/>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16"/>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16"/>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16"/>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16"/>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16"/>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16"/>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16"/>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16"/>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16"/>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16"/>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16"/>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16"/>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16"/>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16"/>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16"/>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16"/>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16"/>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16"/>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16"/>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16"/>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16"/>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16"/>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16"/>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16"/>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16"/>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16"/>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16"/>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16"/>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16"/>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16"/>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16"/>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16"/>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16"/>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16"/>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16"/>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16"/>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16"/>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16"/>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16"/>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16"/>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16"/>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6"/>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16"/>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16"/>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16"/>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16"/>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16"/>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16"/>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16"/>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16"/>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16"/>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16"/>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16"/>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16"/>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16"/>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16"/>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16"/>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16"/>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16"/>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16"/>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16"/>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16"/>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16"/>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16"/>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16"/>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16"/>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16"/>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16"/>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16"/>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16"/>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16"/>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16"/>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16"/>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16"/>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16"/>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16"/>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16"/>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16"/>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16"/>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16"/>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16"/>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16"/>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16"/>
          <p:cNvGrpSpPr/>
          <p:nvPr/>
        </p:nvGrpSpPr>
        <p:grpSpPr>
          <a:xfrm>
            <a:off x="-528800" y="3007975"/>
            <a:ext cx="1028550" cy="1006975"/>
            <a:chOff x="367000" y="3270000"/>
            <a:chExt cx="1028550" cy="1006975"/>
          </a:xfrm>
        </p:grpSpPr>
        <p:sp>
          <p:nvSpPr>
            <p:cNvPr id="10072" name="Google Shape;10072;p16"/>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16"/>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16"/>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16"/>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16"/>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16"/>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16"/>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16"/>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16"/>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16"/>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16"/>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16"/>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16"/>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16"/>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16"/>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16"/>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16"/>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16"/>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16"/>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16"/>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16"/>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16"/>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16"/>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16"/>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16"/>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16"/>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16"/>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6"/>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16"/>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16"/>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16"/>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16"/>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16"/>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16"/>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16"/>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16"/>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16"/>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6"/>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16"/>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16"/>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16"/>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16"/>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16"/>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16"/>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16"/>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16"/>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16"/>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16"/>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16"/>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16"/>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16"/>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16"/>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16"/>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16"/>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16"/>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6"/>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16"/>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16"/>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16"/>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16"/>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16"/>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16"/>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16"/>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16"/>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16"/>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16"/>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16"/>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16"/>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16"/>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16"/>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16"/>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16"/>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16"/>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16"/>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16"/>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16"/>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16"/>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16"/>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16"/>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16"/>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16"/>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16"/>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16"/>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16"/>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16"/>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16"/>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16"/>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16"/>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16"/>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16"/>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16"/>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16"/>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16"/>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16"/>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16"/>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16"/>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16"/>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16"/>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16"/>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16"/>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16"/>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16"/>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16"/>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16"/>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16"/>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16"/>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16"/>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16"/>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6"/>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6"/>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16"/>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16"/>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16"/>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16"/>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16"/>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16"/>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16"/>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16"/>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16"/>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16"/>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16"/>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16"/>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16"/>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16"/>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16"/>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16"/>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16"/>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16"/>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16"/>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16"/>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16"/>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16"/>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16"/>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16"/>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16"/>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16"/>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16"/>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16"/>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16"/>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16"/>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16"/>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16"/>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16"/>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16"/>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16"/>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16"/>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16"/>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16"/>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16"/>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16"/>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16"/>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16"/>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16"/>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16"/>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16"/>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16"/>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16"/>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16"/>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16"/>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16"/>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16"/>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16"/>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16"/>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16"/>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16"/>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16"/>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16"/>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16"/>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16"/>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16"/>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16"/>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16"/>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16"/>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16"/>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16"/>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16"/>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16"/>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16"/>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16"/>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16"/>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16"/>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16"/>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16"/>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16"/>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16"/>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16"/>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16"/>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16"/>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16"/>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16"/>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16"/>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16"/>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16"/>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16"/>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16"/>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16"/>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16"/>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16"/>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16"/>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16"/>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16"/>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16"/>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6"/>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16"/>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16"/>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16"/>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16"/>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6"/>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16"/>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16"/>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16"/>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16"/>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16"/>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16"/>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16"/>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16"/>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16"/>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16"/>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16"/>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16"/>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16"/>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16"/>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16"/>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16"/>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6"/>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6"/>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6"/>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16"/>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16"/>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16"/>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16"/>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16"/>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16"/>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16"/>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16"/>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16"/>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16"/>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16"/>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16"/>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16"/>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16"/>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16"/>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16"/>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16"/>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16"/>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16"/>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16"/>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16"/>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16"/>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16"/>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16"/>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16"/>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16"/>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6"/>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16"/>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16"/>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16"/>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16"/>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16"/>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16"/>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16"/>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16"/>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16"/>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16"/>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16"/>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16"/>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16"/>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16"/>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16"/>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16"/>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16"/>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16"/>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16"/>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16"/>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16"/>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16"/>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16"/>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16"/>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16"/>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16"/>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16"/>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16"/>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16"/>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6"/>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6"/>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6"/>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16"/>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16"/>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16"/>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16"/>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16"/>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16"/>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16"/>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16"/>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16"/>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16"/>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16"/>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16"/>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16"/>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16"/>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16"/>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16"/>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16"/>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IG_NUMBER_1">
    <p:spTree>
      <p:nvGrpSpPr>
        <p:cNvPr id="10375" name="Shape 10375"/>
        <p:cNvGrpSpPr/>
        <p:nvPr/>
      </p:nvGrpSpPr>
      <p:grpSpPr>
        <a:xfrm>
          <a:off x="0" y="0"/>
          <a:ext cx="0" cy="0"/>
          <a:chOff x="0" y="0"/>
          <a:chExt cx="0" cy="0"/>
        </a:xfrm>
      </p:grpSpPr>
      <p:pic>
        <p:nvPicPr>
          <p:cNvPr id="10376" name="Google Shape;10376;p17"/>
          <p:cNvPicPr preferRelativeResize="0"/>
          <p:nvPr/>
        </p:nvPicPr>
        <p:blipFill>
          <a:blip r:embed="rId2">
            <a:alphaModFix amt="17000"/>
          </a:blip>
          <a:stretch>
            <a:fillRect/>
          </a:stretch>
        </p:blipFill>
        <p:spPr>
          <a:xfrm>
            <a:off x="-62125" y="-62400"/>
            <a:ext cx="9268349" cy="5268300"/>
          </a:xfrm>
          <a:prstGeom prst="rect">
            <a:avLst/>
          </a:prstGeom>
          <a:noFill/>
          <a:ln>
            <a:noFill/>
          </a:ln>
        </p:spPr>
      </p:pic>
      <p:grpSp>
        <p:nvGrpSpPr>
          <p:cNvPr id="10377" name="Google Shape;10377;p17"/>
          <p:cNvGrpSpPr/>
          <p:nvPr/>
        </p:nvGrpSpPr>
        <p:grpSpPr>
          <a:xfrm>
            <a:off x="-267712" y="-336825"/>
            <a:ext cx="9772763" cy="5861750"/>
            <a:chOff x="-267712" y="-336825"/>
            <a:chExt cx="9772763" cy="5861750"/>
          </a:xfrm>
        </p:grpSpPr>
        <p:sp>
          <p:nvSpPr>
            <p:cNvPr id="10378" name="Google Shape;10378;p17"/>
            <p:cNvSpPr/>
            <p:nvPr/>
          </p:nvSpPr>
          <p:spPr>
            <a:xfrm>
              <a:off x="251350" y="-336825"/>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17"/>
            <p:cNvSpPr/>
            <p:nvPr/>
          </p:nvSpPr>
          <p:spPr>
            <a:xfrm>
              <a:off x="8500150" y="4461850"/>
              <a:ext cx="163575" cy="106307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17"/>
            <p:cNvSpPr/>
            <p:nvPr/>
          </p:nvSpPr>
          <p:spPr>
            <a:xfrm>
              <a:off x="179325" y="928425"/>
              <a:ext cx="134475" cy="636225"/>
            </a:xfrm>
            <a:custGeom>
              <a:rect b="b" l="l" r="r" t="t"/>
              <a:pathLst>
                <a:path extrusionOk="0" fill="none" h="25449" w="5379">
                  <a:moveTo>
                    <a:pt x="0" y="0"/>
                  </a:moveTo>
                  <a:lnTo>
                    <a:pt x="5379" y="5379"/>
                  </a:lnTo>
                  <a:lnTo>
                    <a:pt x="5379" y="25449"/>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17"/>
            <p:cNvSpPr/>
            <p:nvPr/>
          </p:nvSpPr>
          <p:spPr>
            <a:xfrm>
              <a:off x="8517300" y="3523675"/>
              <a:ext cx="208925" cy="1686500"/>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2" name="Google Shape;10382;p17"/>
            <p:cNvGrpSpPr/>
            <p:nvPr/>
          </p:nvGrpSpPr>
          <p:grpSpPr>
            <a:xfrm>
              <a:off x="-267712" y="3648225"/>
              <a:ext cx="1028550" cy="1006975"/>
              <a:chOff x="367000" y="3270000"/>
              <a:chExt cx="1028550" cy="1006975"/>
            </a:xfrm>
          </p:grpSpPr>
          <p:sp>
            <p:nvSpPr>
              <p:cNvPr id="10383" name="Google Shape;10383;p17"/>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17"/>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17"/>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17"/>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17"/>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17"/>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17"/>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7"/>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17"/>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17"/>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17"/>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17"/>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17"/>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17"/>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17"/>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17"/>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17"/>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17"/>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17"/>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17"/>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7"/>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17"/>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17"/>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17"/>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17"/>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17"/>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17"/>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17"/>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17"/>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17"/>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17"/>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17"/>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17"/>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17"/>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17"/>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17"/>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17"/>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17"/>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7"/>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17"/>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17"/>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17"/>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17"/>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17"/>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17"/>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17"/>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17"/>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17"/>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17"/>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17"/>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17"/>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17"/>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17"/>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17"/>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17"/>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17"/>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17"/>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17"/>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17"/>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17"/>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17"/>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17"/>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17"/>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17"/>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17"/>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17"/>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17"/>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17"/>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17"/>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17"/>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17"/>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17"/>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17"/>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17"/>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17"/>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17"/>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17"/>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17"/>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17"/>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17"/>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17"/>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17"/>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17"/>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17"/>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17"/>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17"/>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17"/>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17"/>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17"/>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17"/>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17"/>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17"/>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17"/>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17"/>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17"/>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17"/>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17"/>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17"/>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17"/>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17"/>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17"/>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17"/>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17"/>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17"/>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7"/>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17"/>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17"/>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17"/>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17"/>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17"/>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17"/>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17"/>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17"/>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17"/>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17"/>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17"/>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17"/>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17"/>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17"/>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17"/>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17"/>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17"/>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17"/>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17"/>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17"/>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17"/>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17"/>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17"/>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17"/>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17"/>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17"/>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17"/>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17"/>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17"/>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17"/>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17"/>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17"/>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17"/>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17"/>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17"/>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17"/>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17"/>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17"/>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17"/>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17"/>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17"/>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17"/>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17"/>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17"/>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17"/>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17"/>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17"/>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17"/>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17"/>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17"/>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17"/>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17"/>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17"/>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17"/>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17"/>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17"/>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17"/>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17"/>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17"/>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17"/>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17"/>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17"/>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17"/>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17"/>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17"/>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17"/>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17"/>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17"/>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17"/>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17"/>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17"/>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17"/>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17"/>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17"/>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17"/>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17"/>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17"/>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17"/>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17"/>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17"/>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17"/>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17"/>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17"/>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17"/>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17"/>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17"/>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17"/>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17"/>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17"/>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17"/>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17"/>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17"/>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17"/>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17"/>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17"/>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17"/>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17"/>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17"/>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17"/>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17"/>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17"/>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17"/>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17"/>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17"/>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17"/>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17"/>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17"/>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17"/>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17"/>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17"/>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17"/>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17"/>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17"/>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17"/>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17"/>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17"/>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17"/>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17"/>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17"/>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17"/>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17"/>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17"/>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17"/>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17"/>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17"/>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17"/>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17"/>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17"/>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17"/>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17"/>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17"/>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17"/>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17"/>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17"/>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17"/>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17"/>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17"/>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17"/>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17"/>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17"/>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17"/>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17"/>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17"/>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17"/>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17"/>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17"/>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17"/>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17"/>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17"/>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17"/>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17"/>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17"/>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17"/>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17"/>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17"/>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17"/>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17"/>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17"/>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17"/>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17"/>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17"/>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17"/>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17"/>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17"/>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17"/>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17"/>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17"/>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17"/>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17"/>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17"/>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17"/>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17"/>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17"/>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17"/>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17"/>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17"/>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17"/>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17"/>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17"/>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17"/>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17"/>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17"/>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17"/>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17"/>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17"/>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17"/>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17"/>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17"/>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17"/>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17"/>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17"/>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17"/>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17"/>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17"/>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17"/>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17"/>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17"/>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17"/>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17"/>
            <p:cNvGrpSpPr/>
            <p:nvPr/>
          </p:nvGrpSpPr>
          <p:grpSpPr>
            <a:xfrm>
              <a:off x="8500150" y="2200225"/>
              <a:ext cx="1004900" cy="945775"/>
              <a:chOff x="1425100" y="3295850"/>
              <a:chExt cx="1004900" cy="945775"/>
            </a:xfrm>
          </p:grpSpPr>
          <p:sp>
            <p:nvSpPr>
              <p:cNvPr id="10687" name="Google Shape;10687;p17"/>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17"/>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17"/>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17"/>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17"/>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17"/>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17"/>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17"/>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17"/>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17"/>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17"/>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17"/>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17"/>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17"/>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17"/>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17"/>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17"/>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17"/>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17"/>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17"/>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17"/>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17"/>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17"/>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17"/>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17"/>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17"/>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17"/>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17"/>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17"/>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17"/>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17"/>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17"/>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17"/>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17"/>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17"/>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17"/>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17"/>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17"/>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17"/>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17"/>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17"/>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17"/>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17"/>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17"/>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17"/>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17"/>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17"/>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17"/>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17"/>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17"/>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17"/>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17"/>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17"/>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17"/>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17"/>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17"/>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17"/>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17"/>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17"/>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17"/>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17"/>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17"/>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17"/>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17"/>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17"/>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17"/>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17"/>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17"/>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17"/>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17"/>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17"/>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17"/>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17"/>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17"/>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17"/>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17"/>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17"/>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17"/>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17"/>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17"/>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17"/>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17"/>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17"/>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17"/>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17"/>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17"/>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17"/>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17"/>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17"/>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17"/>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17"/>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17"/>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17"/>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17"/>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17"/>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17"/>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17"/>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17"/>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17"/>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17"/>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17"/>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17"/>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17"/>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17"/>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17"/>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17"/>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17"/>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17"/>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17"/>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17"/>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17"/>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17"/>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17"/>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17"/>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17"/>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17"/>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17"/>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17"/>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17"/>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17"/>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17"/>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17"/>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17"/>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17"/>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17"/>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17"/>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17"/>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17"/>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17"/>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17"/>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17"/>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17"/>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17"/>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17"/>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17"/>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17"/>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17"/>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17"/>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17"/>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17"/>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17"/>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17"/>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17"/>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17"/>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17"/>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17"/>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17"/>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17"/>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17"/>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17"/>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17"/>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17"/>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17"/>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17"/>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17"/>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17"/>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17"/>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17"/>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17"/>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17"/>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17"/>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17"/>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17"/>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17"/>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17"/>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17"/>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17"/>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17"/>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17"/>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17"/>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17"/>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17"/>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17"/>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17"/>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17"/>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17"/>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17"/>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17"/>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17"/>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17"/>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17"/>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17"/>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17"/>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17"/>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17"/>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17"/>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17"/>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17"/>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17"/>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17"/>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17"/>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17"/>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17"/>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17"/>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17"/>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17"/>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17"/>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17"/>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17"/>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17"/>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17"/>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17"/>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17"/>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17"/>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17"/>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17"/>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17"/>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17"/>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17"/>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17"/>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17"/>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17"/>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17"/>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17"/>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17"/>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17"/>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17"/>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17"/>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17"/>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17"/>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17"/>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17"/>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17"/>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17"/>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17"/>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17"/>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17"/>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17"/>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17"/>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17"/>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17"/>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17"/>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17"/>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17"/>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17"/>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17"/>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17"/>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17"/>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17"/>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17"/>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17"/>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17"/>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17"/>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17"/>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17"/>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17"/>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17"/>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17"/>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17"/>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17"/>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17"/>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17"/>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17"/>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17"/>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17"/>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17"/>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17"/>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17"/>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17"/>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17"/>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17"/>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17"/>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17"/>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7"/>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17"/>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17"/>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17"/>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17"/>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17"/>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17"/>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17"/>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17"/>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17"/>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17"/>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17"/>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17"/>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17"/>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17"/>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17"/>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17"/>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17"/>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17"/>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17"/>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17"/>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17"/>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17"/>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17"/>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17"/>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17"/>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17"/>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17"/>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17"/>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17"/>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17"/>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17"/>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17"/>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17"/>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17"/>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17"/>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17"/>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17"/>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17"/>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17"/>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17"/>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17"/>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17"/>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17"/>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17"/>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17"/>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17"/>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17"/>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17"/>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17"/>
            <p:cNvGrpSpPr/>
            <p:nvPr/>
          </p:nvGrpSpPr>
          <p:grpSpPr>
            <a:xfrm>
              <a:off x="452900" y="-336825"/>
              <a:ext cx="1010475" cy="995525"/>
              <a:chOff x="885350" y="1936275"/>
              <a:chExt cx="1010475" cy="995525"/>
            </a:xfrm>
          </p:grpSpPr>
          <p:sp>
            <p:nvSpPr>
              <p:cNvPr id="11000" name="Google Shape;11000;p17"/>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17"/>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17"/>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17"/>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17"/>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17"/>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17"/>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17"/>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17"/>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17"/>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17"/>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17"/>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17"/>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17"/>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17"/>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17"/>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17"/>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17"/>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17"/>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17"/>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17"/>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17"/>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17"/>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17"/>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17"/>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17"/>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17"/>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17"/>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17"/>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17"/>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7"/>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17"/>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17"/>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17"/>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17"/>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17"/>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17"/>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17"/>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17"/>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17"/>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17"/>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17"/>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17"/>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17"/>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17"/>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17"/>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17"/>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17"/>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17"/>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17"/>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17"/>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17"/>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17"/>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17"/>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17"/>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17"/>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17"/>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17"/>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17"/>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17"/>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17"/>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17"/>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17"/>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17"/>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17"/>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17"/>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17"/>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17"/>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17"/>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17"/>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17"/>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17"/>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17"/>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17"/>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17"/>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17"/>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17"/>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17"/>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7"/>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17"/>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17"/>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17"/>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17"/>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17"/>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17"/>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17"/>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17"/>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17"/>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17"/>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17"/>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17"/>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17"/>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17"/>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17"/>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17"/>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17"/>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17"/>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17"/>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17"/>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17"/>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17"/>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17"/>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17"/>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17"/>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17"/>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17"/>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17"/>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17"/>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17"/>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17"/>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17"/>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17"/>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17"/>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17"/>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17"/>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17"/>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17"/>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17"/>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17"/>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17"/>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17"/>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17"/>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17"/>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17"/>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17"/>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17"/>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17"/>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17"/>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17"/>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17"/>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17"/>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17"/>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17"/>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17"/>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17"/>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17"/>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17"/>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17"/>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17"/>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17"/>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17"/>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17"/>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17"/>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17"/>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17"/>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17"/>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17"/>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17"/>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17"/>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17"/>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17"/>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17"/>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17"/>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17"/>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17"/>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17"/>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17"/>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17"/>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17"/>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17"/>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17"/>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17"/>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17"/>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17"/>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17"/>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17"/>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17"/>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17"/>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17"/>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17"/>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17"/>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17"/>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17"/>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17"/>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17"/>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17"/>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17"/>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17"/>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17"/>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17"/>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17"/>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17"/>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17"/>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17"/>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17"/>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17"/>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17"/>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17"/>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17"/>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17"/>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17"/>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17"/>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17"/>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17"/>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17"/>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17"/>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17"/>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17"/>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17"/>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17"/>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17"/>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17"/>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17"/>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17"/>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17"/>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17"/>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17"/>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17"/>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17"/>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17"/>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210" name="Google Shape;11210;p17"/>
          <p:cNvSpPr txBox="1"/>
          <p:nvPr>
            <p:ph idx="1" type="subTitle"/>
          </p:nvPr>
        </p:nvSpPr>
        <p:spPr>
          <a:xfrm>
            <a:off x="3047400" y="4227609"/>
            <a:ext cx="3049200" cy="38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211" name="Google Shape;11211;p17"/>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_AND_BODY_2">
    <p:spTree>
      <p:nvGrpSpPr>
        <p:cNvPr id="11212" name="Shape 11212"/>
        <p:cNvGrpSpPr/>
        <p:nvPr/>
      </p:nvGrpSpPr>
      <p:grpSpPr>
        <a:xfrm>
          <a:off x="0" y="0"/>
          <a:ext cx="0" cy="0"/>
          <a:chOff x="0" y="0"/>
          <a:chExt cx="0" cy="0"/>
        </a:xfrm>
      </p:grpSpPr>
      <p:pic>
        <p:nvPicPr>
          <p:cNvPr id="11213" name="Google Shape;11213;p18"/>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11214" name="Google Shape;11214;p18"/>
          <p:cNvSpPr/>
          <p:nvPr/>
        </p:nvSpPr>
        <p:spPr>
          <a:xfrm>
            <a:off x="3088975" y="841350"/>
            <a:ext cx="3425" cy="3425"/>
          </a:xfrm>
          <a:custGeom>
            <a:rect b="b" l="l" r="r" t="t"/>
            <a:pathLst>
              <a:path extrusionOk="0" h="137" w="137">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18"/>
          <p:cNvSpPr/>
          <p:nvPr/>
        </p:nvSpPr>
        <p:spPr>
          <a:xfrm>
            <a:off x="3088975" y="841350"/>
            <a:ext cx="3425" cy="3425"/>
          </a:xfrm>
          <a:custGeom>
            <a:rect b="b" l="l" r="r" t="t"/>
            <a:pathLst>
              <a:path extrusionOk="0" h="137" w="137">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18"/>
          <p:cNvSpPr/>
          <p:nvPr/>
        </p:nvSpPr>
        <p:spPr>
          <a:xfrm>
            <a:off x="3088975" y="841350"/>
            <a:ext cx="3425" cy="3425"/>
          </a:xfrm>
          <a:custGeom>
            <a:rect b="b" l="l" r="r" t="t"/>
            <a:pathLst>
              <a:path extrusionOk="0" h="137" w="137">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18"/>
          <p:cNvSpPr/>
          <p:nvPr/>
        </p:nvSpPr>
        <p:spPr>
          <a:xfrm>
            <a:off x="2840025" y="973025"/>
            <a:ext cx="3425" cy="3425"/>
          </a:xfrm>
          <a:custGeom>
            <a:rect b="b" l="l" r="r" t="t"/>
            <a:pathLst>
              <a:path extrusionOk="0" h="137" w="137">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18"/>
          <p:cNvSpPr/>
          <p:nvPr/>
        </p:nvSpPr>
        <p:spPr>
          <a:xfrm>
            <a:off x="2840025" y="973025"/>
            <a:ext cx="3425" cy="3425"/>
          </a:xfrm>
          <a:custGeom>
            <a:rect b="b" l="l" r="r" t="t"/>
            <a:pathLst>
              <a:path extrusionOk="0" h="137" w="137">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18"/>
          <p:cNvSpPr/>
          <p:nvPr/>
        </p:nvSpPr>
        <p:spPr>
          <a:xfrm flipH="1" rot="10800000">
            <a:off x="306450" y="2915575"/>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18"/>
          <p:cNvSpPr/>
          <p:nvPr/>
        </p:nvSpPr>
        <p:spPr>
          <a:xfrm>
            <a:off x="8562025" y="1254255"/>
            <a:ext cx="214300" cy="139273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18"/>
          <p:cNvSpPr/>
          <p:nvPr/>
        </p:nvSpPr>
        <p:spPr>
          <a:xfrm rot="-5400000">
            <a:off x="7804513" y="4031596"/>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18"/>
          <p:cNvSpPr/>
          <p:nvPr/>
        </p:nvSpPr>
        <p:spPr>
          <a:xfrm rot="-5400000">
            <a:off x="7923338" y="3974546"/>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18"/>
          <p:cNvSpPr/>
          <p:nvPr/>
        </p:nvSpPr>
        <p:spPr>
          <a:xfrm rot="-5400000">
            <a:off x="8426863" y="4200321"/>
            <a:ext cx="164600" cy="1179350"/>
          </a:xfrm>
          <a:custGeom>
            <a:rect b="b" l="l" r="r" t="t"/>
            <a:pathLst>
              <a:path extrusionOk="0" fill="none" h="47174" w="6584">
                <a:moveTo>
                  <a:pt x="6583" y="0"/>
                </a:moveTo>
                <a:lnTo>
                  <a:pt x="1" y="6583"/>
                </a:lnTo>
                <a:lnTo>
                  <a:pt x="1" y="4717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18"/>
          <p:cNvSpPr/>
          <p:nvPr/>
        </p:nvSpPr>
        <p:spPr>
          <a:xfrm flipH="1" rot="10800000">
            <a:off x="234425" y="3351700"/>
            <a:ext cx="134475" cy="636225"/>
          </a:xfrm>
          <a:custGeom>
            <a:rect b="b" l="l" r="r" t="t"/>
            <a:pathLst>
              <a:path extrusionOk="0" fill="none" h="25449" w="5379">
                <a:moveTo>
                  <a:pt x="0" y="0"/>
                </a:moveTo>
                <a:lnTo>
                  <a:pt x="5379" y="5379"/>
                </a:lnTo>
                <a:lnTo>
                  <a:pt x="5379" y="25449"/>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18"/>
          <p:cNvSpPr/>
          <p:nvPr/>
        </p:nvSpPr>
        <p:spPr>
          <a:xfrm>
            <a:off x="8584493" y="-51046"/>
            <a:ext cx="273713" cy="2209484"/>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18"/>
          <p:cNvSpPr/>
          <p:nvPr/>
        </p:nvSpPr>
        <p:spPr>
          <a:xfrm>
            <a:off x="8690513" y="-76200"/>
            <a:ext cx="273713" cy="1887396"/>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7" name="Google Shape;11227;p18"/>
          <p:cNvGrpSpPr/>
          <p:nvPr/>
        </p:nvGrpSpPr>
        <p:grpSpPr>
          <a:xfrm>
            <a:off x="-334300" y="723500"/>
            <a:ext cx="9847125" cy="4743809"/>
            <a:chOff x="-334300" y="723500"/>
            <a:chExt cx="9847125" cy="4743809"/>
          </a:xfrm>
        </p:grpSpPr>
        <p:grpSp>
          <p:nvGrpSpPr>
            <p:cNvPr id="11228" name="Google Shape;11228;p18"/>
            <p:cNvGrpSpPr/>
            <p:nvPr/>
          </p:nvGrpSpPr>
          <p:grpSpPr>
            <a:xfrm>
              <a:off x="8484275" y="3295850"/>
              <a:ext cx="1028550" cy="1006975"/>
              <a:chOff x="367000" y="3270000"/>
              <a:chExt cx="1028550" cy="1006975"/>
            </a:xfrm>
          </p:grpSpPr>
          <p:sp>
            <p:nvSpPr>
              <p:cNvPr id="11229" name="Google Shape;11229;p18"/>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18"/>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18"/>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18"/>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18"/>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18"/>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18"/>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18"/>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18"/>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18"/>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18"/>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18"/>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18"/>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18"/>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18"/>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18"/>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18"/>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18"/>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18"/>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18"/>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18"/>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18"/>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18"/>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18"/>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18"/>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18"/>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18"/>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18"/>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18"/>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18"/>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18"/>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18"/>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18"/>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18"/>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18"/>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18"/>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18"/>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18"/>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18"/>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18"/>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18"/>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18"/>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18"/>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18"/>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18"/>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18"/>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18"/>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18"/>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18"/>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18"/>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18"/>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18"/>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18"/>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18"/>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18"/>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18"/>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18"/>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18"/>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18"/>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18"/>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18"/>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18"/>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18"/>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18"/>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18"/>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18"/>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18"/>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18"/>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18"/>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18"/>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18"/>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18"/>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18"/>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18"/>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18"/>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18"/>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18"/>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18"/>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18"/>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18"/>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18"/>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18"/>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18"/>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18"/>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18"/>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18"/>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18"/>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18"/>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18"/>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18"/>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18"/>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18"/>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18"/>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18"/>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18"/>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18"/>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18"/>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18"/>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18"/>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18"/>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18"/>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18"/>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18"/>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18"/>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18"/>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18"/>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18"/>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18"/>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18"/>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18"/>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18"/>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18"/>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18"/>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18"/>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18"/>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18"/>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18"/>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18"/>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18"/>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18"/>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18"/>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18"/>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18"/>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18"/>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18"/>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18"/>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18"/>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18"/>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18"/>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18"/>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18"/>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18"/>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18"/>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18"/>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18"/>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18"/>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18"/>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18"/>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18"/>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18"/>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18"/>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18"/>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18"/>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18"/>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18"/>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18"/>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18"/>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18"/>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18"/>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18"/>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18"/>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18"/>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18"/>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18"/>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18"/>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18"/>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18"/>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18"/>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18"/>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18"/>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18"/>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18"/>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18"/>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18"/>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18"/>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18"/>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18"/>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18"/>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18"/>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18"/>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18"/>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18"/>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18"/>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18"/>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18"/>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18"/>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18"/>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18"/>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18"/>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18"/>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18"/>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18"/>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18"/>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18"/>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18"/>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18"/>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18"/>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18"/>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18"/>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18"/>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18"/>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18"/>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18"/>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18"/>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18"/>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18"/>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18"/>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18"/>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18"/>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18"/>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18"/>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18"/>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18"/>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18"/>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18"/>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18"/>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18"/>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18"/>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18"/>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18"/>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18"/>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18"/>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18"/>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18"/>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18"/>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18"/>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18"/>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18"/>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18"/>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18"/>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18"/>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18"/>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18"/>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18"/>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18"/>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18"/>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18"/>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18"/>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18"/>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18"/>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18"/>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18"/>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18"/>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18"/>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18"/>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18"/>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18"/>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18"/>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18"/>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18"/>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18"/>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18"/>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18"/>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18"/>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18"/>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18"/>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18"/>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18"/>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18"/>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18"/>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18"/>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18"/>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18"/>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18"/>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18"/>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18"/>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18"/>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18"/>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18"/>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18"/>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18"/>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18"/>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18"/>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18"/>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18"/>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18"/>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18"/>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18"/>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18"/>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18"/>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18"/>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18"/>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18"/>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18"/>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18"/>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18"/>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18"/>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18"/>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18"/>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18"/>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18"/>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18"/>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18"/>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18"/>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18"/>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18"/>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18"/>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18"/>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18"/>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18"/>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18"/>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18"/>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18"/>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18"/>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18"/>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18"/>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18"/>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18"/>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18"/>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18"/>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18"/>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18"/>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18"/>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18"/>
            <p:cNvGrpSpPr/>
            <p:nvPr/>
          </p:nvGrpSpPr>
          <p:grpSpPr>
            <a:xfrm>
              <a:off x="5588110" y="4302871"/>
              <a:ext cx="1237233" cy="1164438"/>
              <a:chOff x="1425100" y="3295850"/>
              <a:chExt cx="1004900" cy="945775"/>
            </a:xfrm>
          </p:grpSpPr>
          <p:sp>
            <p:nvSpPr>
              <p:cNvPr id="11533" name="Google Shape;11533;p18"/>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18"/>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18"/>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18"/>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18"/>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18"/>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18"/>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18"/>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18"/>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18"/>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18"/>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18"/>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18"/>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18"/>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18"/>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18"/>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18"/>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18"/>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18"/>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18"/>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18"/>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18"/>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18"/>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18"/>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18"/>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18"/>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18"/>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18"/>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18"/>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18"/>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18"/>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18"/>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18"/>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18"/>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18"/>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18"/>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18"/>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18"/>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18"/>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18"/>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18"/>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18"/>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18"/>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18"/>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18"/>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18"/>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18"/>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18"/>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18"/>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18"/>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18"/>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18"/>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18"/>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18"/>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18"/>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18"/>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18"/>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18"/>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18"/>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18"/>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18"/>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18"/>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18"/>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18"/>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18"/>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18"/>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18"/>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18"/>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18"/>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18"/>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18"/>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18"/>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18"/>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18"/>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18"/>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18"/>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18"/>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18"/>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18"/>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18"/>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18"/>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18"/>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18"/>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18"/>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18"/>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18"/>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18"/>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18"/>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18"/>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18"/>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18"/>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18"/>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18"/>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18"/>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18"/>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18"/>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18"/>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18"/>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18"/>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18"/>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18"/>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18"/>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18"/>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18"/>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18"/>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18"/>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18"/>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18"/>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18"/>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18"/>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18"/>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18"/>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18"/>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18"/>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18"/>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18"/>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18"/>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18"/>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18"/>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18"/>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18"/>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18"/>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18"/>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18"/>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18"/>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18"/>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18"/>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18"/>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18"/>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18"/>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18"/>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18"/>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18"/>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18"/>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18"/>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18"/>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18"/>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18"/>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18"/>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18"/>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18"/>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18"/>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18"/>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18"/>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18"/>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18"/>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18"/>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18"/>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18"/>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18"/>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18"/>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18"/>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18"/>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18"/>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18"/>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18"/>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18"/>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18"/>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18"/>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18"/>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18"/>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18"/>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18"/>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18"/>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18"/>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18"/>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18"/>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18"/>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18"/>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18"/>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18"/>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18"/>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18"/>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18"/>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18"/>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18"/>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18"/>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18"/>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18"/>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18"/>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18"/>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18"/>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18"/>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18"/>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18"/>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18"/>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18"/>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18"/>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18"/>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18"/>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18"/>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18"/>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18"/>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18"/>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18"/>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18"/>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18"/>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18"/>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18"/>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18"/>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18"/>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18"/>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18"/>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18"/>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18"/>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18"/>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18"/>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18"/>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18"/>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18"/>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18"/>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18"/>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18"/>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18"/>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18"/>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18"/>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18"/>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18"/>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18"/>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18"/>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18"/>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18"/>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18"/>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18"/>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18"/>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18"/>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18"/>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18"/>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18"/>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18"/>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18"/>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18"/>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18"/>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18"/>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18"/>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18"/>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18"/>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18"/>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18"/>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18"/>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18"/>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18"/>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18"/>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18"/>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18"/>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18"/>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18"/>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18"/>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18"/>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18"/>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18"/>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18"/>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18"/>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18"/>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18"/>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18"/>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18"/>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18"/>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18"/>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18"/>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18"/>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18"/>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18"/>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18"/>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18"/>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18"/>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18"/>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18"/>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18"/>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18"/>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18"/>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18"/>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18"/>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18"/>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18"/>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18"/>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18"/>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18"/>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18"/>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18"/>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18"/>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18"/>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18"/>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18"/>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18"/>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18"/>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18"/>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18"/>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18"/>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18"/>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18"/>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18"/>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18"/>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18"/>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18"/>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18"/>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18"/>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18"/>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18"/>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18"/>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18"/>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18"/>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18"/>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18"/>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18"/>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18"/>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18"/>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18"/>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18"/>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18"/>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18"/>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18"/>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18"/>
            <p:cNvGrpSpPr/>
            <p:nvPr/>
          </p:nvGrpSpPr>
          <p:grpSpPr>
            <a:xfrm>
              <a:off x="-334300" y="723500"/>
              <a:ext cx="1010475" cy="995525"/>
              <a:chOff x="885350" y="1936275"/>
              <a:chExt cx="1010475" cy="995525"/>
            </a:xfrm>
          </p:grpSpPr>
          <p:sp>
            <p:nvSpPr>
              <p:cNvPr id="11846" name="Google Shape;11846;p18"/>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18"/>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18"/>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18"/>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18"/>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18"/>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18"/>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18"/>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18"/>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18"/>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18"/>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18"/>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18"/>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18"/>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18"/>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18"/>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18"/>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18"/>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18"/>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18"/>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18"/>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18"/>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18"/>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18"/>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18"/>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18"/>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18"/>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18"/>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18"/>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18"/>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18"/>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18"/>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18"/>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18"/>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18"/>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18"/>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18"/>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18"/>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18"/>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18"/>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18"/>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18"/>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18"/>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18"/>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18"/>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18"/>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18"/>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18"/>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18"/>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18"/>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18"/>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18"/>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18"/>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18"/>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18"/>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18"/>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18"/>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18"/>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18"/>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18"/>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18"/>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18"/>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18"/>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18"/>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18"/>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18"/>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18"/>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18"/>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18"/>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18"/>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18"/>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18"/>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18"/>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18"/>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18"/>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18"/>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18"/>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18"/>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18"/>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18"/>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18"/>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18"/>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18"/>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18"/>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18"/>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18"/>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18"/>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18"/>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18"/>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18"/>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18"/>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18"/>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18"/>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18"/>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18"/>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18"/>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18"/>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18"/>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18"/>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18"/>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18"/>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18"/>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18"/>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18"/>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18"/>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18"/>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18"/>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18"/>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18"/>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18"/>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18"/>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18"/>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18"/>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18"/>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18"/>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18"/>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18"/>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18"/>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18"/>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18"/>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18"/>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18"/>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18"/>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18"/>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18"/>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18"/>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18"/>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18"/>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18"/>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18"/>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18"/>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18"/>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18"/>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18"/>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18"/>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18"/>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18"/>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18"/>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18"/>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18"/>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18"/>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18"/>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18"/>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18"/>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18"/>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18"/>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18"/>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18"/>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18"/>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18"/>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18"/>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18"/>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18"/>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18"/>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18"/>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18"/>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18"/>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18"/>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18"/>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18"/>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18"/>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18"/>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18"/>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18"/>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18"/>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18"/>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18"/>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18"/>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18"/>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18"/>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18"/>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18"/>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18"/>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18"/>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18"/>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18"/>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18"/>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18"/>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18"/>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18"/>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18"/>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18"/>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18"/>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18"/>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18"/>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18"/>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18"/>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18"/>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18"/>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18"/>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18"/>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18"/>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18"/>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18"/>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18"/>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18"/>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18"/>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18"/>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18"/>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18"/>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18"/>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18"/>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18"/>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18"/>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18"/>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18"/>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18"/>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18"/>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18"/>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18"/>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56" name="Google Shape;12056;p18"/>
          <p:cNvSpPr txBox="1"/>
          <p:nvPr>
            <p:ph idx="1" type="subTitle"/>
          </p:nvPr>
        </p:nvSpPr>
        <p:spPr>
          <a:xfrm flipH="1">
            <a:off x="5092789" y="2941190"/>
            <a:ext cx="3049200" cy="81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057" name="Google Shape;12057;p18"/>
          <p:cNvSpPr txBox="1"/>
          <p:nvPr>
            <p:ph type="title"/>
          </p:nvPr>
        </p:nvSpPr>
        <p:spPr>
          <a:xfrm flipH="1">
            <a:off x="5092789" y="1389300"/>
            <a:ext cx="3311100" cy="16281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2058" name="Shape 12058"/>
        <p:cNvGrpSpPr/>
        <p:nvPr/>
      </p:nvGrpSpPr>
      <p:grpSpPr>
        <a:xfrm>
          <a:off x="0" y="0"/>
          <a:ext cx="0" cy="0"/>
          <a:chOff x="0" y="0"/>
          <a:chExt cx="0" cy="0"/>
        </a:xfrm>
      </p:grpSpPr>
      <p:pic>
        <p:nvPicPr>
          <p:cNvPr id="12059" name="Google Shape;12059;p19"/>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12060" name="Google Shape;12060;p19"/>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2061" name="Google Shape;12061;p19"/>
          <p:cNvSpPr txBox="1"/>
          <p:nvPr>
            <p:ph idx="2" type="title"/>
          </p:nvPr>
        </p:nvSpPr>
        <p:spPr>
          <a:xfrm>
            <a:off x="720000" y="1509213"/>
            <a:ext cx="2336400" cy="527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062" name="Google Shape;12062;p19"/>
          <p:cNvSpPr txBox="1"/>
          <p:nvPr>
            <p:ph idx="1" type="subTitle"/>
          </p:nvPr>
        </p:nvSpPr>
        <p:spPr>
          <a:xfrm>
            <a:off x="720000" y="400080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063" name="Google Shape;12063;p19"/>
          <p:cNvSpPr txBox="1"/>
          <p:nvPr>
            <p:ph idx="3" type="title"/>
          </p:nvPr>
        </p:nvSpPr>
        <p:spPr>
          <a:xfrm>
            <a:off x="3403800" y="1509225"/>
            <a:ext cx="2336400" cy="527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064" name="Google Shape;12064;p19"/>
          <p:cNvSpPr txBox="1"/>
          <p:nvPr>
            <p:ph idx="4" type="subTitle"/>
          </p:nvPr>
        </p:nvSpPr>
        <p:spPr>
          <a:xfrm>
            <a:off x="3403800" y="4000816"/>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065" name="Google Shape;12065;p19"/>
          <p:cNvSpPr txBox="1"/>
          <p:nvPr>
            <p:ph idx="5" type="title"/>
          </p:nvPr>
        </p:nvSpPr>
        <p:spPr>
          <a:xfrm>
            <a:off x="6087600" y="1509213"/>
            <a:ext cx="2336400" cy="527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066" name="Google Shape;12066;p19"/>
          <p:cNvSpPr txBox="1"/>
          <p:nvPr>
            <p:ph idx="6" type="subTitle"/>
          </p:nvPr>
        </p:nvSpPr>
        <p:spPr>
          <a:xfrm>
            <a:off x="6087600" y="400080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067" name="Google Shape;12067;p19"/>
          <p:cNvSpPr/>
          <p:nvPr/>
        </p:nvSpPr>
        <p:spPr>
          <a:xfrm>
            <a:off x="8855925" y="2235575"/>
            <a:ext cx="138400" cy="1621650"/>
          </a:xfrm>
          <a:custGeom>
            <a:rect b="b" l="l" r="r" t="t"/>
            <a:pathLst>
              <a:path extrusionOk="0" fill="none" h="64866" w="5536">
                <a:moveTo>
                  <a:pt x="5536" y="0"/>
                </a:moveTo>
                <a:lnTo>
                  <a:pt x="5536" y="32053"/>
                </a:lnTo>
                <a:lnTo>
                  <a:pt x="0" y="37587"/>
                </a:lnTo>
                <a:lnTo>
                  <a:pt x="0" y="6486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19"/>
          <p:cNvSpPr/>
          <p:nvPr/>
        </p:nvSpPr>
        <p:spPr>
          <a:xfrm>
            <a:off x="8994300" y="3190150"/>
            <a:ext cx="25" cy="907775"/>
          </a:xfrm>
          <a:custGeom>
            <a:rect b="b" l="l" r="r" t="t"/>
            <a:pathLst>
              <a:path extrusionOk="0" fill="none" h="36311" w="1">
                <a:moveTo>
                  <a:pt x="1" y="1"/>
                </a:moveTo>
                <a:lnTo>
                  <a:pt x="1" y="3631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19"/>
          <p:cNvSpPr/>
          <p:nvPr/>
        </p:nvSpPr>
        <p:spPr>
          <a:xfrm>
            <a:off x="8530650" y="2210850"/>
            <a:ext cx="233275" cy="1040125"/>
          </a:xfrm>
          <a:custGeom>
            <a:rect b="b" l="l" r="r" t="t"/>
            <a:pathLst>
              <a:path extrusionOk="0" fill="none" h="41605" w="9331">
                <a:moveTo>
                  <a:pt x="9330" y="1"/>
                </a:moveTo>
                <a:lnTo>
                  <a:pt x="9330" y="32275"/>
                </a:lnTo>
                <a:lnTo>
                  <a:pt x="1" y="416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19"/>
          <p:cNvSpPr/>
          <p:nvPr/>
        </p:nvSpPr>
        <p:spPr>
          <a:xfrm>
            <a:off x="8701325" y="3301250"/>
            <a:ext cx="25" cy="930625"/>
          </a:xfrm>
          <a:custGeom>
            <a:rect b="b" l="l" r="r" t="t"/>
            <a:pathLst>
              <a:path extrusionOk="0" fill="none" h="37225" w="1">
                <a:moveTo>
                  <a:pt x="0" y="1"/>
                </a:moveTo>
                <a:lnTo>
                  <a:pt x="0" y="3722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19"/>
          <p:cNvSpPr/>
          <p:nvPr/>
        </p:nvSpPr>
        <p:spPr>
          <a:xfrm>
            <a:off x="180350" y="3149475"/>
            <a:ext cx="262325" cy="1994025"/>
          </a:xfrm>
          <a:custGeom>
            <a:rect b="b" l="l" r="r" t="t"/>
            <a:pathLst>
              <a:path extrusionOk="0" fill="none" h="79761" w="10493">
                <a:moveTo>
                  <a:pt x="10493" y="1"/>
                </a:moveTo>
                <a:lnTo>
                  <a:pt x="10493" y="24442"/>
                </a:lnTo>
                <a:lnTo>
                  <a:pt x="0" y="34934"/>
                </a:lnTo>
                <a:lnTo>
                  <a:pt x="0" y="797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19"/>
          <p:cNvSpPr/>
          <p:nvPr/>
        </p:nvSpPr>
        <p:spPr>
          <a:xfrm>
            <a:off x="311475" y="4171950"/>
            <a:ext cx="25" cy="734950"/>
          </a:xfrm>
          <a:custGeom>
            <a:rect b="b" l="l" r="r" t="t"/>
            <a:pathLst>
              <a:path extrusionOk="0" fill="none" h="29398" w="1">
                <a:moveTo>
                  <a:pt x="1" y="1"/>
                </a:moveTo>
                <a:lnTo>
                  <a:pt x="1" y="2939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3" name="Google Shape;12073;p19"/>
          <p:cNvGrpSpPr/>
          <p:nvPr/>
        </p:nvGrpSpPr>
        <p:grpSpPr>
          <a:xfrm>
            <a:off x="7071405" y="-405910"/>
            <a:ext cx="1229395" cy="1157061"/>
            <a:chOff x="1425100" y="3295850"/>
            <a:chExt cx="1004900" cy="945775"/>
          </a:xfrm>
        </p:grpSpPr>
        <p:sp>
          <p:nvSpPr>
            <p:cNvPr id="12074" name="Google Shape;12074;p19"/>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19"/>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19"/>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19"/>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19"/>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19"/>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19"/>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19"/>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19"/>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19"/>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19"/>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19"/>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19"/>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19"/>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19"/>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19"/>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19"/>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19"/>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19"/>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19"/>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19"/>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19"/>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19"/>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19"/>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19"/>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19"/>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19"/>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19"/>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19"/>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19"/>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19"/>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19"/>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19"/>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19"/>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19"/>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19"/>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19"/>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19"/>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19"/>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19"/>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19"/>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19"/>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19"/>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19"/>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19"/>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19"/>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19"/>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19"/>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19"/>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19"/>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19"/>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19"/>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19"/>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19"/>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19"/>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19"/>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19"/>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19"/>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19"/>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19"/>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19"/>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19"/>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19"/>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19"/>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19"/>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19"/>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19"/>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19"/>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19"/>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19"/>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19"/>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19"/>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19"/>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19"/>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19"/>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19"/>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19"/>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19"/>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19"/>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19"/>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19"/>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19"/>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19"/>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19"/>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19"/>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19"/>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19"/>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19"/>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19"/>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19"/>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19"/>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19"/>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19"/>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19"/>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19"/>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19"/>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19"/>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19"/>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19"/>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19"/>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19"/>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19"/>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19"/>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19"/>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19"/>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19"/>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19"/>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19"/>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19"/>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19"/>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19"/>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19"/>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19"/>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19"/>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19"/>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19"/>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19"/>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19"/>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19"/>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19"/>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19"/>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19"/>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19"/>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19"/>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19"/>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19"/>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19"/>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19"/>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19"/>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19"/>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19"/>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19"/>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19"/>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19"/>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19"/>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19"/>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19"/>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19"/>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19"/>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19"/>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19"/>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19"/>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19"/>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19"/>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19"/>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19"/>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19"/>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19"/>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19"/>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19"/>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19"/>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19"/>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19"/>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19"/>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19"/>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19"/>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19"/>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19"/>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19"/>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19"/>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19"/>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19"/>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19"/>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19"/>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19"/>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19"/>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19"/>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19"/>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19"/>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19"/>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19"/>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19"/>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19"/>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19"/>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19"/>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19"/>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19"/>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19"/>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19"/>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19"/>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19"/>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19"/>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19"/>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19"/>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19"/>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19"/>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19"/>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19"/>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19"/>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19"/>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19"/>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19"/>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19"/>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19"/>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19"/>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19"/>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19"/>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19"/>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19"/>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19"/>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19"/>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19"/>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19"/>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19"/>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19"/>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19"/>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19"/>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19"/>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19"/>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19"/>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19"/>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19"/>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19"/>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19"/>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19"/>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19"/>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19"/>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19"/>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19"/>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19"/>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19"/>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19"/>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19"/>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19"/>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19"/>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19"/>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19"/>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19"/>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19"/>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19"/>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19"/>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19"/>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19"/>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19"/>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19"/>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19"/>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19"/>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19"/>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19"/>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19"/>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19"/>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19"/>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19"/>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19"/>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19"/>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19"/>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19"/>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19"/>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19"/>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19"/>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19"/>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19"/>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19"/>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19"/>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19"/>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19"/>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19"/>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19"/>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19"/>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19"/>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19"/>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19"/>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19"/>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19"/>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19"/>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19"/>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19"/>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19"/>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19"/>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19"/>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19"/>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19"/>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19"/>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19"/>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19"/>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19"/>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19"/>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19"/>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19"/>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19"/>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19"/>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19"/>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19"/>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19"/>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19"/>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19"/>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19"/>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19"/>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19"/>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19"/>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19"/>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19"/>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19"/>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19"/>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19"/>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19"/>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19"/>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19"/>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19"/>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19"/>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19"/>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19"/>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19"/>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19"/>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19"/>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19"/>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19"/>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19"/>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19"/>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19"/>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19"/>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19"/>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19"/>
          <p:cNvGrpSpPr/>
          <p:nvPr/>
        </p:nvGrpSpPr>
        <p:grpSpPr>
          <a:xfrm>
            <a:off x="8389350" y="513700"/>
            <a:ext cx="1010475" cy="995525"/>
            <a:chOff x="885350" y="1936275"/>
            <a:chExt cx="1010475" cy="995525"/>
          </a:xfrm>
        </p:grpSpPr>
        <p:sp>
          <p:nvSpPr>
            <p:cNvPr id="12387" name="Google Shape;12387;p19"/>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19"/>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19"/>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19"/>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19"/>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19"/>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19"/>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19"/>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19"/>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19"/>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19"/>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19"/>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19"/>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19"/>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19"/>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19"/>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19"/>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19"/>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19"/>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19"/>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19"/>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19"/>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19"/>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19"/>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19"/>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19"/>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19"/>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19"/>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19"/>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19"/>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19"/>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19"/>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19"/>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19"/>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19"/>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19"/>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19"/>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19"/>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19"/>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19"/>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19"/>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19"/>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19"/>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19"/>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19"/>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19"/>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19"/>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19"/>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19"/>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19"/>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19"/>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19"/>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19"/>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19"/>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19"/>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19"/>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19"/>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19"/>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19"/>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19"/>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19"/>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19"/>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19"/>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19"/>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19"/>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19"/>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19"/>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19"/>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19"/>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19"/>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19"/>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19"/>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19"/>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19"/>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19"/>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19"/>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19"/>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19"/>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19"/>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19"/>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19"/>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19"/>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19"/>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19"/>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19"/>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19"/>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19"/>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19"/>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19"/>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19"/>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19"/>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19"/>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19"/>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19"/>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19"/>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19"/>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19"/>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19"/>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19"/>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19"/>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19"/>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19"/>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19"/>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19"/>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19"/>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19"/>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19"/>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19"/>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19"/>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19"/>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19"/>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19"/>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19"/>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19"/>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19"/>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19"/>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19"/>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19"/>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19"/>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19"/>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19"/>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19"/>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19"/>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19"/>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19"/>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19"/>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19"/>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19"/>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19"/>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19"/>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19"/>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19"/>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19"/>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19"/>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19"/>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19"/>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19"/>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19"/>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19"/>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19"/>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19"/>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19"/>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19"/>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19"/>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19"/>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19"/>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19"/>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19"/>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19"/>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19"/>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19"/>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19"/>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19"/>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19"/>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19"/>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19"/>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19"/>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19"/>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19"/>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19"/>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19"/>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19"/>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19"/>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19"/>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19"/>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19"/>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19"/>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19"/>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19"/>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19"/>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19"/>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19"/>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19"/>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19"/>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19"/>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19"/>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19"/>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19"/>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19"/>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19"/>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19"/>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19"/>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19"/>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19"/>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19"/>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19"/>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19"/>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19"/>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19"/>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19"/>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19"/>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19"/>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19"/>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19"/>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19"/>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19"/>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19"/>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19"/>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19"/>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19"/>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19"/>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19"/>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19"/>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19"/>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19"/>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19"/>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19"/>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19"/>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19"/>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19"/>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2597" name="Shape 12597"/>
        <p:cNvGrpSpPr/>
        <p:nvPr/>
      </p:nvGrpSpPr>
      <p:grpSpPr>
        <a:xfrm>
          <a:off x="0" y="0"/>
          <a:ext cx="0" cy="0"/>
          <a:chOff x="0" y="0"/>
          <a:chExt cx="0" cy="0"/>
        </a:xfrm>
      </p:grpSpPr>
      <p:pic>
        <p:nvPicPr>
          <p:cNvPr id="12598" name="Google Shape;12598;p20"/>
          <p:cNvPicPr preferRelativeResize="0"/>
          <p:nvPr/>
        </p:nvPicPr>
        <p:blipFill>
          <a:blip r:embed="rId2">
            <a:alphaModFix amt="17000"/>
          </a:blip>
          <a:stretch>
            <a:fillRect/>
          </a:stretch>
        </p:blipFill>
        <p:spPr>
          <a:xfrm>
            <a:off x="-62125" y="-62400"/>
            <a:ext cx="9268349" cy="5268300"/>
          </a:xfrm>
          <a:prstGeom prst="rect">
            <a:avLst/>
          </a:prstGeom>
          <a:noFill/>
          <a:ln>
            <a:noFill/>
          </a:ln>
        </p:spPr>
      </p:pic>
      <p:grpSp>
        <p:nvGrpSpPr>
          <p:cNvPr id="12599" name="Google Shape;12599;p20"/>
          <p:cNvGrpSpPr/>
          <p:nvPr/>
        </p:nvGrpSpPr>
        <p:grpSpPr>
          <a:xfrm>
            <a:off x="4321475" y="-165662"/>
            <a:ext cx="5184450" cy="4015412"/>
            <a:chOff x="4321475" y="-165662"/>
            <a:chExt cx="5184450" cy="4015412"/>
          </a:xfrm>
        </p:grpSpPr>
        <p:grpSp>
          <p:nvGrpSpPr>
            <p:cNvPr id="12600" name="Google Shape;12600;p20"/>
            <p:cNvGrpSpPr/>
            <p:nvPr/>
          </p:nvGrpSpPr>
          <p:grpSpPr>
            <a:xfrm>
              <a:off x="4321475" y="-67462"/>
              <a:ext cx="4924000" cy="2129800"/>
              <a:chOff x="4321475" y="-67462"/>
              <a:chExt cx="4924000" cy="2129800"/>
            </a:xfrm>
          </p:grpSpPr>
          <p:sp>
            <p:nvSpPr>
              <p:cNvPr id="12601" name="Google Shape;12601;p20"/>
              <p:cNvSpPr/>
              <p:nvPr/>
            </p:nvSpPr>
            <p:spPr>
              <a:xfrm>
                <a:off x="4544700" y="-30437"/>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20"/>
              <p:cNvSpPr/>
              <p:nvPr/>
            </p:nvSpPr>
            <p:spPr>
              <a:xfrm>
                <a:off x="4321475" y="-67462"/>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20"/>
              <p:cNvSpPr/>
              <p:nvPr/>
            </p:nvSpPr>
            <p:spPr>
              <a:xfrm rot="5400000">
                <a:off x="8907100" y="1053075"/>
                <a:ext cx="148050" cy="495800"/>
              </a:xfrm>
              <a:custGeom>
                <a:rect b="b" l="l" r="r" t="t"/>
                <a:pathLst>
                  <a:path extrusionOk="0" fill="none" h="19832" w="5922">
                    <a:moveTo>
                      <a:pt x="0" y="1"/>
                    </a:moveTo>
                    <a:lnTo>
                      <a:pt x="0" y="13910"/>
                    </a:lnTo>
                    <a:lnTo>
                      <a:pt x="5921" y="1983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20"/>
              <p:cNvSpPr/>
              <p:nvPr/>
            </p:nvSpPr>
            <p:spPr>
              <a:xfrm rot="5400000">
                <a:off x="8794225" y="841200"/>
                <a:ext cx="179675" cy="722825"/>
              </a:xfrm>
              <a:custGeom>
                <a:rect b="b" l="l" r="r" t="t"/>
                <a:pathLst>
                  <a:path extrusionOk="0" fill="none" h="28913" w="7187">
                    <a:moveTo>
                      <a:pt x="0" y="0"/>
                    </a:moveTo>
                    <a:lnTo>
                      <a:pt x="0" y="21726"/>
                    </a:lnTo>
                    <a:lnTo>
                      <a:pt x="7187" y="2891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20"/>
              <p:cNvSpPr/>
              <p:nvPr/>
            </p:nvSpPr>
            <p:spPr>
              <a:xfrm rot="5400000">
                <a:off x="8324275" y="50700"/>
                <a:ext cx="138400" cy="1621650"/>
              </a:xfrm>
              <a:custGeom>
                <a:rect b="b" l="l" r="r" t="t"/>
                <a:pathLst>
                  <a:path extrusionOk="0" fill="none" h="64866" w="5536">
                    <a:moveTo>
                      <a:pt x="5536" y="0"/>
                    </a:moveTo>
                    <a:lnTo>
                      <a:pt x="5536" y="32053"/>
                    </a:lnTo>
                    <a:lnTo>
                      <a:pt x="0" y="37587"/>
                    </a:lnTo>
                    <a:lnTo>
                      <a:pt x="0" y="6486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20"/>
              <p:cNvSpPr/>
              <p:nvPr/>
            </p:nvSpPr>
            <p:spPr>
              <a:xfrm rot="5400000">
                <a:off x="8873850" y="480975"/>
                <a:ext cx="25" cy="660875"/>
              </a:xfrm>
              <a:custGeom>
                <a:rect b="b" l="l" r="r" t="t"/>
                <a:pathLst>
                  <a:path extrusionOk="0" fill="none" h="26435" w="1">
                    <a:moveTo>
                      <a:pt x="0" y="0"/>
                    </a:moveTo>
                    <a:lnTo>
                      <a:pt x="0" y="2643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20"/>
              <p:cNvSpPr/>
              <p:nvPr/>
            </p:nvSpPr>
            <p:spPr>
              <a:xfrm rot="5400000">
                <a:off x="8592325" y="63625"/>
                <a:ext cx="233275" cy="1040125"/>
              </a:xfrm>
              <a:custGeom>
                <a:rect b="b" l="l" r="r" t="t"/>
                <a:pathLst>
                  <a:path extrusionOk="0" fill="none" h="41605" w="9331">
                    <a:moveTo>
                      <a:pt x="9330" y="1"/>
                    </a:moveTo>
                    <a:lnTo>
                      <a:pt x="9330" y="32275"/>
                    </a:lnTo>
                    <a:lnTo>
                      <a:pt x="1" y="416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8" name="Google Shape;12608;p20"/>
            <p:cNvGrpSpPr/>
            <p:nvPr/>
          </p:nvGrpSpPr>
          <p:grpSpPr>
            <a:xfrm>
              <a:off x="8477375" y="2842775"/>
              <a:ext cx="1028550" cy="1006975"/>
              <a:chOff x="367000" y="3270000"/>
              <a:chExt cx="1028550" cy="1006975"/>
            </a:xfrm>
          </p:grpSpPr>
          <p:sp>
            <p:nvSpPr>
              <p:cNvPr id="12609" name="Google Shape;12609;p20"/>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20"/>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20"/>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20"/>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20"/>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20"/>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20"/>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20"/>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20"/>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20"/>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20"/>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20"/>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20"/>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20"/>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20"/>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20"/>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20"/>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20"/>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20"/>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20"/>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20"/>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20"/>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20"/>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20"/>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20"/>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20"/>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20"/>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20"/>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20"/>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20"/>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20"/>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20"/>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20"/>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20"/>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20"/>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20"/>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20"/>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20"/>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20"/>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20"/>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20"/>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20"/>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20"/>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20"/>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20"/>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20"/>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20"/>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20"/>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20"/>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20"/>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20"/>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20"/>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20"/>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20"/>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20"/>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20"/>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20"/>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20"/>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20"/>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20"/>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20"/>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20"/>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20"/>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20"/>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20"/>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20"/>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20"/>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20"/>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20"/>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20"/>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20"/>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20"/>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20"/>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20"/>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20"/>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20"/>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20"/>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20"/>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20"/>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20"/>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20"/>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20"/>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20"/>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20"/>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20"/>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20"/>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20"/>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20"/>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20"/>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20"/>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20"/>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20"/>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20"/>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20"/>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20"/>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20"/>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20"/>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20"/>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20"/>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20"/>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20"/>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20"/>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20"/>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20"/>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20"/>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20"/>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20"/>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20"/>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20"/>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20"/>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20"/>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20"/>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20"/>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20"/>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20"/>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20"/>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20"/>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20"/>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20"/>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20"/>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20"/>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20"/>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20"/>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20"/>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20"/>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20"/>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20"/>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20"/>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20"/>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20"/>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20"/>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20"/>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20"/>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20"/>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20"/>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20"/>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20"/>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20"/>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20"/>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20"/>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20"/>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20"/>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20"/>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20"/>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20"/>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20"/>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20"/>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20"/>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20"/>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20"/>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20"/>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20"/>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20"/>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20"/>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20"/>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20"/>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20"/>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20"/>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20"/>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20"/>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20"/>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20"/>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20"/>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20"/>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20"/>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20"/>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20"/>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20"/>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20"/>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20"/>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20"/>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20"/>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20"/>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20"/>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20"/>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20"/>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20"/>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20"/>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20"/>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20"/>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20"/>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20"/>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20"/>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20"/>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20"/>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20"/>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20"/>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20"/>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20"/>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20"/>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20"/>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20"/>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20"/>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20"/>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20"/>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20"/>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20"/>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20"/>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20"/>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20"/>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20"/>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20"/>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20"/>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20"/>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20"/>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20"/>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20"/>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20"/>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20"/>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20"/>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20"/>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20"/>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20"/>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20"/>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20"/>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20"/>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20"/>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20"/>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20"/>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20"/>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20"/>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20"/>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20"/>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20"/>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20"/>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20"/>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20"/>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20"/>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20"/>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20"/>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20"/>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20"/>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20"/>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20"/>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20"/>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20"/>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20"/>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20"/>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20"/>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20"/>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20"/>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20"/>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20"/>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20"/>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20"/>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20"/>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20"/>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20"/>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20"/>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20"/>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20"/>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20"/>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20"/>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20"/>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20"/>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20"/>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20"/>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20"/>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20"/>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20"/>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20"/>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20"/>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20"/>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20"/>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20"/>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20"/>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20"/>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20"/>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20"/>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20"/>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20"/>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20"/>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20"/>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20"/>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20"/>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20"/>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20"/>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20"/>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20"/>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20"/>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20"/>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20"/>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20"/>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20"/>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20"/>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20"/>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20"/>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20"/>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20"/>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20"/>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20"/>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20"/>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20"/>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20"/>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20"/>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20"/>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20"/>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20"/>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20"/>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20"/>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20"/>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20"/>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20"/>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20"/>
            <p:cNvGrpSpPr/>
            <p:nvPr/>
          </p:nvGrpSpPr>
          <p:grpSpPr>
            <a:xfrm>
              <a:off x="5077210" y="-165662"/>
              <a:ext cx="1630350" cy="1534425"/>
              <a:chOff x="1425100" y="3295850"/>
              <a:chExt cx="1004900" cy="945775"/>
            </a:xfrm>
          </p:grpSpPr>
          <p:sp>
            <p:nvSpPr>
              <p:cNvPr id="12913" name="Google Shape;12913;p20"/>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20"/>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20"/>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20"/>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20"/>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20"/>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20"/>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20"/>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20"/>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20"/>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20"/>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20"/>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20"/>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20"/>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20"/>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20"/>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20"/>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20"/>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20"/>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20"/>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20"/>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20"/>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20"/>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20"/>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20"/>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20"/>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20"/>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20"/>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20"/>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20"/>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20"/>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20"/>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20"/>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20"/>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20"/>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20"/>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20"/>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20"/>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20"/>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20"/>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20"/>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20"/>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20"/>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20"/>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20"/>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20"/>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20"/>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20"/>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20"/>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20"/>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20"/>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20"/>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20"/>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20"/>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20"/>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20"/>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20"/>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20"/>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20"/>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20"/>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20"/>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20"/>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20"/>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20"/>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20"/>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20"/>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20"/>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20"/>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20"/>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20"/>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20"/>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20"/>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20"/>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20"/>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20"/>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20"/>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20"/>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20"/>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20"/>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20"/>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20"/>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20"/>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20"/>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20"/>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20"/>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20"/>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20"/>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20"/>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20"/>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20"/>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20"/>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20"/>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20"/>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20"/>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20"/>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20"/>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20"/>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20"/>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20"/>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20"/>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20"/>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20"/>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20"/>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20"/>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20"/>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20"/>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20"/>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20"/>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20"/>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20"/>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20"/>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20"/>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20"/>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20"/>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20"/>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20"/>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20"/>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20"/>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20"/>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20"/>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20"/>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20"/>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20"/>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20"/>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20"/>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20"/>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20"/>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20"/>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20"/>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20"/>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20"/>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20"/>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20"/>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20"/>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20"/>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20"/>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20"/>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20"/>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20"/>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20"/>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20"/>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20"/>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20"/>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20"/>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20"/>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20"/>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20"/>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20"/>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20"/>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20"/>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20"/>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20"/>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20"/>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20"/>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20"/>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20"/>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20"/>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20"/>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20"/>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20"/>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20"/>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20"/>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20"/>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20"/>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20"/>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20"/>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20"/>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20"/>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20"/>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20"/>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20"/>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20"/>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20"/>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20"/>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20"/>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20"/>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20"/>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20"/>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20"/>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20"/>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20"/>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20"/>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20"/>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20"/>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20"/>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20"/>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20"/>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20"/>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20"/>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20"/>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20"/>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20"/>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20"/>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20"/>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20"/>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20"/>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20"/>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20"/>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20"/>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20"/>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20"/>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20"/>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20"/>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20"/>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20"/>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20"/>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20"/>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20"/>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20"/>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20"/>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20"/>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20"/>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20"/>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20"/>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20"/>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20"/>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20"/>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20"/>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20"/>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20"/>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20"/>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20"/>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20"/>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20"/>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20"/>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20"/>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20"/>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20"/>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20"/>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20"/>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20"/>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20"/>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20"/>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20"/>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20"/>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20"/>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20"/>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20"/>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20"/>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20"/>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20"/>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20"/>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20"/>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20"/>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20"/>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20"/>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20"/>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20"/>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20"/>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20"/>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20"/>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20"/>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20"/>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20"/>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20"/>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20"/>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20"/>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20"/>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20"/>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20"/>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20"/>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20"/>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20"/>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20"/>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20"/>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20"/>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20"/>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20"/>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20"/>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20"/>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20"/>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20"/>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20"/>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20"/>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20"/>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20"/>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20"/>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20"/>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20"/>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20"/>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20"/>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20"/>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20"/>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20"/>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20"/>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20"/>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20"/>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20"/>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20"/>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20"/>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20"/>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20"/>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20"/>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20"/>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20"/>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20"/>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20"/>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20"/>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20"/>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20"/>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20"/>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20"/>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20"/>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20"/>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20"/>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20"/>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20"/>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20"/>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20"/>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20"/>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20"/>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20"/>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225" name="Google Shape;13225;p20"/>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3226" name="Google Shape;13226;p20"/>
          <p:cNvSpPr txBox="1"/>
          <p:nvPr>
            <p:ph idx="2" type="title"/>
          </p:nvPr>
        </p:nvSpPr>
        <p:spPr>
          <a:xfrm>
            <a:off x="1980000" y="1857588"/>
            <a:ext cx="2283000" cy="484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227" name="Google Shape;13227;p20"/>
          <p:cNvSpPr txBox="1"/>
          <p:nvPr>
            <p:ph idx="1" type="subTitle"/>
          </p:nvPr>
        </p:nvSpPr>
        <p:spPr>
          <a:xfrm>
            <a:off x="1980020" y="2248413"/>
            <a:ext cx="22830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228" name="Google Shape;13228;p20"/>
          <p:cNvSpPr txBox="1"/>
          <p:nvPr>
            <p:ph idx="3" type="title"/>
          </p:nvPr>
        </p:nvSpPr>
        <p:spPr>
          <a:xfrm>
            <a:off x="6140975" y="1857588"/>
            <a:ext cx="2283000" cy="484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229" name="Google Shape;13229;p20"/>
          <p:cNvSpPr txBox="1"/>
          <p:nvPr>
            <p:ph idx="4" type="subTitle"/>
          </p:nvPr>
        </p:nvSpPr>
        <p:spPr>
          <a:xfrm>
            <a:off x="6140993" y="2248413"/>
            <a:ext cx="22830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230" name="Google Shape;13230;p20"/>
          <p:cNvSpPr txBox="1"/>
          <p:nvPr>
            <p:ph idx="5" type="title"/>
          </p:nvPr>
        </p:nvSpPr>
        <p:spPr>
          <a:xfrm>
            <a:off x="1980000" y="3648263"/>
            <a:ext cx="2283000" cy="484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231" name="Google Shape;13231;p20"/>
          <p:cNvSpPr txBox="1"/>
          <p:nvPr>
            <p:ph idx="6" type="subTitle"/>
          </p:nvPr>
        </p:nvSpPr>
        <p:spPr>
          <a:xfrm>
            <a:off x="1980010" y="4039188"/>
            <a:ext cx="22830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232" name="Google Shape;13232;p20"/>
          <p:cNvSpPr txBox="1"/>
          <p:nvPr>
            <p:ph idx="7" type="title"/>
          </p:nvPr>
        </p:nvSpPr>
        <p:spPr>
          <a:xfrm>
            <a:off x="6140975" y="3648263"/>
            <a:ext cx="2283000" cy="484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233" name="Google Shape;13233;p20"/>
          <p:cNvSpPr txBox="1"/>
          <p:nvPr>
            <p:ph idx="8" type="subTitle"/>
          </p:nvPr>
        </p:nvSpPr>
        <p:spPr>
          <a:xfrm>
            <a:off x="6140983" y="4039188"/>
            <a:ext cx="22830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3234" name="Google Shape;13234;p20"/>
          <p:cNvGrpSpPr/>
          <p:nvPr/>
        </p:nvGrpSpPr>
        <p:grpSpPr>
          <a:xfrm>
            <a:off x="-2583216" y="699318"/>
            <a:ext cx="3801104" cy="3744866"/>
            <a:chOff x="885350" y="1936275"/>
            <a:chExt cx="1010475" cy="995525"/>
          </a:xfrm>
        </p:grpSpPr>
        <p:sp>
          <p:nvSpPr>
            <p:cNvPr id="13235" name="Google Shape;13235;p20"/>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20"/>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20"/>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20"/>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20"/>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20"/>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20"/>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20"/>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20"/>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20"/>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20"/>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20"/>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20"/>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20"/>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20"/>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20"/>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20"/>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20"/>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20"/>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20"/>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20"/>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20"/>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20"/>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20"/>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20"/>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20"/>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20"/>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20"/>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20"/>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20"/>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20"/>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20"/>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20"/>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20"/>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20"/>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20"/>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20"/>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20"/>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20"/>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20"/>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20"/>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20"/>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20"/>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20"/>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20"/>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20"/>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20"/>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20"/>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20"/>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20"/>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20"/>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20"/>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20"/>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20"/>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20"/>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20"/>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20"/>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20"/>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20"/>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20"/>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20"/>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20"/>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20"/>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20"/>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20"/>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20"/>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20"/>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20"/>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20"/>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20"/>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20"/>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20"/>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20"/>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20"/>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20"/>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20"/>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20"/>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20"/>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20"/>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20"/>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20"/>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20"/>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20"/>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20"/>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20"/>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20"/>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20"/>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20"/>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20"/>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20"/>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20"/>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20"/>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20"/>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20"/>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20"/>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20"/>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20"/>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20"/>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20"/>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20"/>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20"/>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20"/>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20"/>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20"/>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20"/>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20"/>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20"/>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20"/>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20"/>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20"/>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20"/>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20"/>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20"/>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20"/>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20"/>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20"/>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20"/>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20"/>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20"/>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20"/>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20"/>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20"/>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20"/>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20"/>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20"/>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20"/>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20"/>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20"/>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20"/>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20"/>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20"/>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20"/>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20"/>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20"/>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20"/>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20"/>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20"/>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20"/>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20"/>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20"/>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20"/>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20"/>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20"/>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20"/>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20"/>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20"/>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20"/>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20"/>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20"/>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20"/>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20"/>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20"/>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20"/>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20"/>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20"/>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20"/>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20"/>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20"/>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20"/>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20"/>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20"/>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20"/>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20"/>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20"/>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20"/>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20"/>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20"/>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20"/>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20"/>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20"/>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20"/>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20"/>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20"/>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20"/>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20"/>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20"/>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20"/>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20"/>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20"/>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20"/>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20"/>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20"/>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20"/>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20"/>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20"/>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20"/>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20"/>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20"/>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20"/>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20"/>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20"/>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20"/>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20"/>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20"/>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20"/>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20"/>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20"/>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20"/>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20"/>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20"/>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20"/>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20"/>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20"/>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20"/>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20"/>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20"/>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20"/>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20"/>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20"/>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20"/>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55" name="Shape 855"/>
        <p:cNvGrpSpPr/>
        <p:nvPr/>
      </p:nvGrpSpPr>
      <p:grpSpPr>
        <a:xfrm>
          <a:off x="0" y="0"/>
          <a:ext cx="0" cy="0"/>
          <a:chOff x="0" y="0"/>
          <a:chExt cx="0" cy="0"/>
        </a:xfrm>
      </p:grpSpPr>
      <p:pic>
        <p:nvPicPr>
          <p:cNvPr id="856" name="Google Shape;856;p3"/>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857" name="Google Shape;857;p3"/>
          <p:cNvSpPr txBox="1"/>
          <p:nvPr>
            <p:ph type="title"/>
          </p:nvPr>
        </p:nvSpPr>
        <p:spPr>
          <a:xfrm>
            <a:off x="1061150" y="2966100"/>
            <a:ext cx="7021800" cy="8418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858" name="Google Shape;858;p3"/>
          <p:cNvSpPr txBox="1"/>
          <p:nvPr>
            <p:ph hasCustomPrompt="1" idx="2" type="title"/>
          </p:nvPr>
        </p:nvSpPr>
        <p:spPr>
          <a:xfrm>
            <a:off x="3830875" y="648225"/>
            <a:ext cx="1482000" cy="2031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6000"/>
              <a:buNone/>
              <a:defRPr sz="12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59" name="Google Shape;859;p3"/>
          <p:cNvSpPr txBox="1"/>
          <p:nvPr>
            <p:ph idx="1" type="subTitle"/>
          </p:nvPr>
        </p:nvSpPr>
        <p:spPr>
          <a:xfrm rot="537">
            <a:off x="2653050" y="4094175"/>
            <a:ext cx="3837900" cy="400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860" name="Google Shape;860;p3"/>
          <p:cNvGrpSpPr/>
          <p:nvPr/>
        </p:nvGrpSpPr>
        <p:grpSpPr>
          <a:xfrm>
            <a:off x="-552477" y="-437200"/>
            <a:ext cx="10083363" cy="5847273"/>
            <a:chOff x="-552477" y="-437200"/>
            <a:chExt cx="10083363" cy="5847273"/>
          </a:xfrm>
        </p:grpSpPr>
        <p:sp>
          <p:nvSpPr>
            <p:cNvPr id="861" name="Google Shape;861;p3"/>
            <p:cNvSpPr/>
            <p:nvPr/>
          </p:nvSpPr>
          <p:spPr>
            <a:xfrm rot="5400000">
              <a:off x="7980600" y="2856788"/>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
            <p:cNvSpPr/>
            <p:nvPr/>
          </p:nvSpPr>
          <p:spPr>
            <a:xfrm rot="5400000">
              <a:off x="7608750" y="3598963"/>
              <a:ext cx="163575" cy="106307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
            <p:cNvSpPr/>
            <p:nvPr/>
          </p:nvSpPr>
          <p:spPr>
            <a:xfrm>
              <a:off x="6243650" y="-158750"/>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
            <p:cNvSpPr/>
            <p:nvPr/>
          </p:nvSpPr>
          <p:spPr>
            <a:xfrm>
              <a:off x="2726700" y="-23625"/>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
            <p:cNvSpPr/>
            <p:nvPr/>
          </p:nvSpPr>
          <p:spPr>
            <a:xfrm>
              <a:off x="2787400" y="1042050"/>
              <a:ext cx="25" cy="582725"/>
            </a:xfrm>
            <a:custGeom>
              <a:rect b="b" l="l" r="r" t="t"/>
              <a:pathLst>
                <a:path extrusionOk="0" fill="none" h="23309" w="1">
                  <a:moveTo>
                    <a:pt x="1" y="1"/>
                  </a:moveTo>
                  <a:lnTo>
                    <a:pt x="1" y="2330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
            <p:cNvSpPr/>
            <p:nvPr/>
          </p:nvSpPr>
          <p:spPr>
            <a:xfrm>
              <a:off x="6388675" y="664175"/>
              <a:ext cx="164600" cy="1179350"/>
            </a:xfrm>
            <a:custGeom>
              <a:rect b="b" l="l" r="r" t="t"/>
              <a:pathLst>
                <a:path extrusionOk="0" fill="none" h="47174" w="6584">
                  <a:moveTo>
                    <a:pt x="6583" y="0"/>
                  </a:moveTo>
                  <a:lnTo>
                    <a:pt x="1" y="6583"/>
                  </a:lnTo>
                  <a:lnTo>
                    <a:pt x="1" y="4717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
            <p:cNvSpPr/>
            <p:nvPr/>
          </p:nvSpPr>
          <p:spPr>
            <a:xfrm>
              <a:off x="2840875" y="-48350"/>
              <a:ext cx="148050" cy="495800"/>
            </a:xfrm>
            <a:custGeom>
              <a:rect b="b" l="l" r="r" t="t"/>
              <a:pathLst>
                <a:path extrusionOk="0" fill="none" h="19832" w="5922">
                  <a:moveTo>
                    <a:pt x="0" y="1"/>
                  </a:moveTo>
                  <a:lnTo>
                    <a:pt x="0" y="13910"/>
                  </a:lnTo>
                  <a:lnTo>
                    <a:pt x="5921" y="1983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
            <p:cNvSpPr/>
            <p:nvPr/>
          </p:nvSpPr>
          <p:spPr>
            <a:xfrm rot="5400000">
              <a:off x="8212538" y="3327075"/>
              <a:ext cx="208925" cy="1686500"/>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
            <p:cNvSpPr/>
            <p:nvPr/>
          </p:nvSpPr>
          <p:spPr>
            <a:xfrm rot="5400000">
              <a:off x="8354663" y="3530925"/>
              <a:ext cx="208925" cy="1440650"/>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 name="Google Shape;870;p3"/>
            <p:cNvGrpSpPr/>
            <p:nvPr/>
          </p:nvGrpSpPr>
          <p:grpSpPr>
            <a:xfrm>
              <a:off x="601275" y="-437200"/>
              <a:ext cx="1028550" cy="1006975"/>
              <a:chOff x="367000" y="3270000"/>
              <a:chExt cx="1028550" cy="1006975"/>
            </a:xfrm>
          </p:grpSpPr>
          <p:sp>
            <p:nvSpPr>
              <p:cNvPr id="871" name="Google Shape;871;p3"/>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3"/>
            <p:cNvGrpSpPr/>
            <p:nvPr/>
          </p:nvGrpSpPr>
          <p:grpSpPr>
            <a:xfrm>
              <a:off x="-552477" y="3179085"/>
              <a:ext cx="2370459" cy="2230989"/>
              <a:chOff x="1425100" y="3295850"/>
              <a:chExt cx="1004900" cy="945775"/>
            </a:xfrm>
          </p:grpSpPr>
          <p:sp>
            <p:nvSpPr>
              <p:cNvPr id="1175" name="Google Shape;1175;p3"/>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3"/>
            <p:cNvGrpSpPr/>
            <p:nvPr/>
          </p:nvGrpSpPr>
          <p:grpSpPr>
            <a:xfrm>
              <a:off x="7103118" y="-238556"/>
              <a:ext cx="2427767" cy="2391848"/>
              <a:chOff x="885350" y="1936275"/>
              <a:chExt cx="1010475" cy="995525"/>
            </a:xfrm>
          </p:grpSpPr>
          <p:sp>
            <p:nvSpPr>
              <p:cNvPr id="1488" name="Google Shape;1488;p3"/>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8" name="Google Shape;1698;p3"/>
            <p:cNvSpPr/>
            <p:nvPr/>
          </p:nvSpPr>
          <p:spPr>
            <a:xfrm rot="-5400000">
              <a:off x="2140875" y="1188075"/>
              <a:ext cx="3400" cy="3425"/>
            </a:xfrm>
            <a:custGeom>
              <a:rect b="b" l="l" r="r" t="t"/>
              <a:pathLst>
                <a:path extrusionOk="0" h="137" w="136">
                  <a:moveTo>
                    <a:pt x="69" y="1"/>
                  </a:moveTo>
                  <a:cubicBezTo>
                    <a:pt x="32" y="1"/>
                    <a:pt x="0" y="31"/>
                    <a:pt x="0" y="69"/>
                  </a:cubicBezTo>
                  <a:cubicBezTo>
                    <a:pt x="0" y="106"/>
                    <a:pt x="32" y="136"/>
                    <a:pt x="69" y="136"/>
                  </a:cubicBezTo>
                  <a:cubicBezTo>
                    <a:pt x="106" y="136"/>
                    <a:pt x="136" y="106"/>
                    <a:pt x="136" y="69"/>
                  </a:cubicBezTo>
                  <a:cubicBezTo>
                    <a:pt x="136" y="31"/>
                    <a:pt x="106"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
            <p:cNvSpPr/>
            <p:nvPr/>
          </p:nvSpPr>
          <p:spPr>
            <a:xfrm rot="-5400000">
              <a:off x="661138" y="495363"/>
              <a:ext cx="257175" cy="1796525"/>
            </a:xfrm>
            <a:custGeom>
              <a:rect b="b" l="l" r="r" t="t"/>
              <a:pathLst>
                <a:path extrusionOk="0" fill="none" h="71861" w="10287">
                  <a:moveTo>
                    <a:pt x="10287" y="0"/>
                  </a:moveTo>
                  <a:lnTo>
                    <a:pt x="10287" y="33081"/>
                  </a:lnTo>
                  <a:lnTo>
                    <a:pt x="0" y="43369"/>
                  </a:lnTo>
                  <a:lnTo>
                    <a:pt x="0" y="7186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
            <p:cNvSpPr/>
            <p:nvPr/>
          </p:nvSpPr>
          <p:spPr>
            <a:xfrm rot="-5400000">
              <a:off x="1631650" y="812700"/>
              <a:ext cx="110125" cy="1311000"/>
            </a:xfrm>
            <a:custGeom>
              <a:rect b="b" l="l" r="r" t="t"/>
              <a:pathLst>
                <a:path extrusionOk="0" fill="none" h="52440" w="4405">
                  <a:moveTo>
                    <a:pt x="4405" y="1"/>
                  </a:moveTo>
                  <a:lnTo>
                    <a:pt x="4405" y="36044"/>
                  </a:lnTo>
                  <a:lnTo>
                    <a:pt x="1" y="40448"/>
                  </a:lnTo>
                  <a:lnTo>
                    <a:pt x="1" y="52439"/>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
            <p:cNvSpPr/>
            <p:nvPr/>
          </p:nvSpPr>
          <p:spPr>
            <a:xfrm rot="-5400000">
              <a:off x="1614275" y="661375"/>
              <a:ext cx="89350" cy="967475"/>
            </a:xfrm>
            <a:custGeom>
              <a:rect b="b" l="l" r="r" t="t"/>
              <a:pathLst>
                <a:path extrusionOk="0" fill="none" h="38699" w="3574">
                  <a:moveTo>
                    <a:pt x="3574" y="0"/>
                  </a:moveTo>
                  <a:lnTo>
                    <a:pt x="3574" y="24196"/>
                  </a:lnTo>
                  <a:lnTo>
                    <a:pt x="1" y="27769"/>
                  </a:lnTo>
                  <a:lnTo>
                    <a:pt x="1" y="3869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
            <p:cNvSpPr/>
            <p:nvPr/>
          </p:nvSpPr>
          <p:spPr>
            <a:xfrm rot="-5400000">
              <a:off x="726950" y="283450"/>
              <a:ext cx="141975" cy="1775950"/>
            </a:xfrm>
            <a:custGeom>
              <a:rect b="b" l="l" r="r" t="t"/>
              <a:pathLst>
                <a:path extrusionOk="0" fill="none" h="71038" w="5679">
                  <a:moveTo>
                    <a:pt x="5679" y="0"/>
                  </a:moveTo>
                  <a:lnTo>
                    <a:pt x="5679" y="41888"/>
                  </a:lnTo>
                  <a:lnTo>
                    <a:pt x="0" y="47566"/>
                  </a:lnTo>
                  <a:lnTo>
                    <a:pt x="0" y="7103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3445" name="Shape 13445"/>
        <p:cNvGrpSpPr/>
        <p:nvPr/>
      </p:nvGrpSpPr>
      <p:grpSpPr>
        <a:xfrm>
          <a:off x="0" y="0"/>
          <a:ext cx="0" cy="0"/>
          <a:chOff x="0" y="0"/>
          <a:chExt cx="0" cy="0"/>
        </a:xfrm>
      </p:grpSpPr>
      <p:pic>
        <p:nvPicPr>
          <p:cNvPr id="13446" name="Google Shape;13446;p21"/>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13447" name="Google Shape;13447;p21"/>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3448" name="Google Shape;13448;p21"/>
          <p:cNvSpPr txBox="1"/>
          <p:nvPr>
            <p:ph idx="2" type="title"/>
          </p:nvPr>
        </p:nvSpPr>
        <p:spPr>
          <a:xfrm>
            <a:off x="961725" y="1928100"/>
            <a:ext cx="1822200" cy="477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449" name="Google Shape;13449;p21"/>
          <p:cNvSpPr txBox="1"/>
          <p:nvPr>
            <p:ph idx="1" type="subTitle"/>
          </p:nvPr>
        </p:nvSpPr>
        <p:spPr>
          <a:xfrm>
            <a:off x="720000" y="2292888"/>
            <a:ext cx="2305500" cy="59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50" name="Google Shape;13450;p21"/>
          <p:cNvSpPr txBox="1"/>
          <p:nvPr>
            <p:ph idx="3" type="title"/>
          </p:nvPr>
        </p:nvSpPr>
        <p:spPr>
          <a:xfrm>
            <a:off x="3660925" y="1928100"/>
            <a:ext cx="1822200" cy="477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451" name="Google Shape;13451;p21"/>
          <p:cNvSpPr txBox="1"/>
          <p:nvPr>
            <p:ph idx="4" type="subTitle"/>
          </p:nvPr>
        </p:nvSpPr>
        <p:spPr>
          <a:xfrm>
            <a:off x="3419271" y="2292888"/>
            <a:ext cx="2305500" cy="59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52" name="Google Shape;13452;p21"/>
          <p:cNvSpPr txBox="1"/>
          <p:nvPr>
            <p:ph idx="5" type="title"/>
          </p:nvPr>
        </p:nvSpPr>
        <p:spPr>
          <a:xfrm>
            <a:off x="961725" y="3642575"/>
            <a:ext cx="1822200" cy="477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453" name="Google Shape;13453;p21"/>
          <p:cNvSpPr txBox="1"/>
          <p:nvPr>
            <p:ph idx="6" type="subTitle"/>
          </p:nvPr>
        </p:nvSpPr>
        <p:spPr>
          <a:xfrm>
            <a:off x="720000" y="4007400"/>
            <a:ext cx="2305500" cy="59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54" name="Google Shape;13454;p21"/>
          <p:cNvSpPr txBox="1"/>
          <p:nvPr>
            <p:ph idx="7" type="title"/>
          </p:nvPr>
        </p:nvSpPr>
        <p:spPr>
          <a:xfrm>
            <a:off x="3660925" y="3642576"/>
            <a:ext cx="1822200" cy="477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455" name="Google Shape;13455;p21"/>
          <p:cNvSpPr txBox="1"/>
          <p:nvPr>
            <p:ph idx="8" type="subTitle"/>
          </p:nvPr>
        </p:nvSpPr>
        <p:spPr>
          <a:xfrm>
            <a:off x="3419271" y="4007400"/>
            <a:ext cx="2305500" cy="59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56" name="Google Shape;13456;p21"/>
          <p:cNvSpPr txBox="1"/>
          <p:nvPr>
            <p:ph idx="9" type="title"/>
          </p:nvPr>
        </p:nvSpPr>
        <p:spPr>
          <a:xfrm>
            <a:off x="6360200" y="1928100"/>
            <a:ext cx="1822200" cy="477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457" name="Google Shape;13457;p21"/>
          <p:cNvSpPr txBox="1"/>
          <p:nvPr>
            <p:ph idx="13" type="subTitle"/>
          </p:nvPr>
        </p:nvSpPr>
        <p:spPr>
          <a:xfrm>
            <a:off x="6118550" y="2292888"/>
            <a:ext cx="2305500" cy="59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58" name="Google Shape;13458;p21"/>
          <p:cNvSpPr txBox="1"/>
          <p:nvPr>
            <p:ph idx="14" type="title"/>
          </p:nvPr>
        </p:nvSpPr>
        <p:spPr>
          <a:xfrm>
            <a:off x="6360200" y="3642576"/>
            <a:ext cx="1822200" cy="477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459" name="Google Shape;13459;p21"/>
          <p:cNvSpPr txBox="1"/>
          <p:nvPr>
            <p:ph idx="15" type="subTitle"/>
          </p:nvPr>
        </p:nvSpPr>
        <p:spPr>
          <a:xfrm>
            <a:off x="6118550" y="4007400"/>
            <a:ext cx="2305500" cy="59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3460" name="Google Shape;13460;p21"/>
          <p:cNvGrpSpPr/>
          <p:nvPr/>
        </p:nvGrpSpPr>
        <p:grpSpPr>
          <a:xfrm>
            <a:off x="-32659" y="-315750"/>
            <a:ext cx="9074959" cy="5928625"/>
            <a:chOff x="-32659" y="-315750"/>
            <a:chExt cx="9074959" cy="5928625"/>
          </a:xfrm>
        </p:grpSpPr>
        <p:grpSp>
          <p:nvGrpSpPr>
            <p:cNvPr id="13461" name="Google Shape;13461;p21"/>
            <p:cNvGrpSpPr/>
            <p:nvPr/>
          </p:nvGrpSpPr>
          <p:grpSpPr>
            <a:xfrm>
              <a:off x="8573400" y="-101225"/>
              <a:ext cx="468900" cy="1833575"/>
              <a:chOff x="8752150" y="-536550"/>
              <a:chExt cx="468900" cy="1833575"/>
            </a:xfrm>
          </p:grpSpPr>
          <p:sp>
            <p:nvSpPr>
              <p:cNvPr id="13462" name="Google Shape;13462;p21"/>
              <p:cNvSpPr/>
              <p:nvPr/>
            </p:nvSpPr>
            <p:spPr>
              <a:xfrm>
                <a:off x="8752150" y="-536550"/>
                <a:ext cx="25" cy="1465300"/>
              </a:xfrm>
              <a:custGeom>
                <a:rect b="b" l="l" r="r" t="t"/>
                <a:pathLst>
                  <a:path extrusionOk="0" fill="none" h="58612" w="1">
                    <a:moveTo>
                      <a:pt x="1" y="1"/>
                    </a:moveTo>
                    <a:lnTo>
                      <a:pt x="1" y="5861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21"/>
              <p:cNvSpPr/>
              <p:nvPr/>
            </p:nvSpPr>
            <p:spPr>
              <a:xfrm>
                <a:off x="8875625" y="-487150"/>
                <a:ext cx="166150" cy="1609275"/>
              </a:xfrm>
              <a:custGeom>
                <a:rect b="b" l="l" r="r" t="t"/>
                <a:pathLst>
                  <a:path extrusionOk="0" fill="none" h="64371" w="6646">
                    <a:moveTo>
                      <a:pt x="0" y="0"/>
                    </a:moveTo>
                    <a:lnTo>
                      <a:pt x="0" y="16952"/>
                    </a:lnTo>
                    <a:lnTo>
                      <a:pt x="6646" y="23596"/>
                    </a:lnTo>
                    <a:lnTo>
                      <a:pt x="6646" y="6437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21"/>
              <p:cNvSpPr/>
              <p:nvPr/>
            </p:nvSpPr>
            <p:spPr>
              <a:xfrm>
                <a:off x="8931175" y="282250"/>
                <a:ext cx="25" cy="1014775"/>
              </a:xfrm>
              <a:custGeom>
                <a:rect b="b" l="l" r="r" t="t"/>
                <a:pathLst>
                  <a:path extrusionOk="0" fill="none" h="40591" w="1">
                    <a:moveTo>
                      <a:pt x="1" y="1"/>
                    </a:moveTo>
                    <a:lnTo>
                      <a:pt x="1" y="4059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21"/>
              <p:cNvSpPr/>
              <p:nvPr/>
            </p:nvSpPr>
            <p:spPr>
              <a:xfrm>
                <a:off x="9041750" y="-487150"/>
                <a:ext cx="179300" cy="1171100"/>
              </a:xfrm>
              <a:custGeom>
                <a:rect b="b" l="l" r="r" t="t"/>
                <a:pathLst>
                  <a:path extrusionOk="0" fill="none" h="46844" w="7172">
                    <a:moveTo>
                      <a:pt x="1" y="0"/>
                    </a:moveTo>
                    <a:lnTo>
                      <a:pt x="1" y="10775"/>
                    </a:lnTo>
                    <a:lnTo>
                      <a:pt x="7172" y="17949"/>
                    </a:lnTo>
                    <a:lnTo>
                      <a:pt x="7172" y="4684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6" name="Google Shape;13466;p21"/>
            <p:cNvGrpSpPr/>
            <p:nvPr/>
          </p:nvGrpSpPr>
          <p:grpSpPr>
            <a:xfrm>
              <a:off x="-32659" y="3334825"/>
              <a:ext cx="463675" cy="2021025"/>
              <a:chOff x="-32659" y="3334825"/>
              <a:chExt cx="463675" cy="2021025"/>
            </a:xfrm>
          </p:grpSpPr>
          <p:sp>
            <p:nvSpPr>
              <p:cNvPr id="13467" name="Google Shape;13467;p21"/>
              <p:cNvSpPr/>
              <p:nvPr/>
            </p:nvSpPr>
            <p:spPr>
              <a:xfrm>
                <a:off x="292616" y="3359550"/>
                <a:ext cx="138400" cy="1621650"/>
              </a:xfrm>
              <a:custGeom>
                <a:rect b="b" l="l" r="r" t="t"/>
                <a:pathLst>
                  <a:path extrusionOk="0" fill="none" h="64866" w="5536">
                    <a:moveTo>
                      <a:pt x="5536" y="0"/>
                    </a:moveTo>
                    <a:lnTo>
                      <a:pt x="5536" y="32053"/>
                    </a:lnTo>
                    <a:lnTo>
                      <a:pt x="0" y="37587"/>
                    </a:lnTo>
                    <a:lnTo>
                      <a:pt x="0" y="6486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21"/>
              <p:cNvSpPr/>
              <p:nvPr/>
            </p:nvSpPr>
            <p:spPr>
              <a:xfrm>
                <a:off x="430991" y="4314125"/>
                <a:ext cx="25" cy="907775"/>
              </a:xfrm>
              <a:custGeom>
                <a:rect b="b" l="l" r="r" t="t"/>
                <a:pathLst>
                  <a:path extrusionOk="0" fill="none" h="36311" w="1">
                    <a:moveTo>
                      <a:pt x="1" y="1"/>
                    </a:moveTo>
                    <a:lnTo>
                      <a:pt x="1" y="3631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21"/>
              <p:cNvSpPr/>
              <p:nvPr/>
            </p:nvSpPr>
            <p:spPr>
              <a:xfrm>
                <a:off x="311691" y="3359550"/>
                <a:ext cx="25" cy="660875"/>
              </a:xfrm>
              <a:custGeom>
                <a:rect b="b" l="l" r="r" t="t"/>
                <a:pathLst>
                  <a:path extrusionOk="0" fill="none" h="26435" w="1">
                    <a:moveTo>
                      <a:pt x="0" y="0"/>
                    </a:moveTo>
                    <a:lnTo>
                      <a:pt x="0" y="2643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21"/>
              <p:cNvSpPr/>
              <p:nvPr/>
            </p:nvSpPr>
            <p:spPr>
              <a:xfrm>
                <a:off x="-32659" y="3334825"/>
                <a:ext cx="233275" cy="1040125"/>
              </a:xfrm>
              <a:custGeom>
                <a:rect b="b" l="l" r="r" t="t"/>
                <a:pathLst>
                  <a:path extrusionOk="0" fill="none" h="41605" w="9331">
                    <a:moveTo>
                      <a:pt x="9330" y="1"/>
                    </a:moveTo>
                    <a:lnTo>
                      <a:pt x="9330" y="32275"/>
                    </a:lnTo>
                    <a:lnTo>
                      <a:pt x="1" y="416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21"/>
              <p:cNvSpPr/>
              <p:nvPr/>
            </p:nvSpPr>
            <p:spPr>
              <a:xfrm>
                <a:off x="138016" y="4425225"/>
                <a:ext cx="25" cy="930625"/>
              </a:xfrm>
              <a:custGeom>
                <a:rect b="b" l="l" r="r" t="t"/>
                <a:pathLst>
                  <a:path extrusionOk="0" fill="none" h="37225" w="1">
                    <a:moveTo>
                      <a:pt x="0" y="1"/>
                    </a:moveTo>
                    <a:lnTo>
                      <a:pt x="0" y="3722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2" name="Google Shape;13472;p21"/>
            <p:cNvGrpSpPr/>
            <p:nvPr/>
          </p:nvGrpSpPr>
          <p:grpSpPr>
            <a:xfrm>
              <a:off x="5865800" y="-315750"/>
              <a:ext cx="1028550" cy="1006975"/>
              <a:chOff x="367000" y="3270000"/>
              <a:chExt cx="1028550" cy="1006975"/>
            </a:xfrm>
          </p:grpSpPr>
          <p:sp>
            <p:nvSpPr>
              <p:cNvPr id="13473" name="Google Shape;13473;p21"/>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21"/>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21"/>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21"/>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21"/>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21"/>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21"/>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21"/>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21"/>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21"/>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21"/>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21"/>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21"/>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21"/>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21"/>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21"/>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21"/>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21"/>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21"/>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21"/>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21"/>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21"/>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21"/>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21"/>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21"/>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21"/>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21"/>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21"/>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21"/>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21"/>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21"/>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21"/>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21"/>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21"/>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21"/>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21"/>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21"/>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21"/>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21"/>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21"/>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21"/>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21"/>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21"/>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21"/>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21"/>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21"/>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21"/>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21"/>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21"/>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21"/>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21"/>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21"/>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21"/>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21"/>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21"/>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21"/>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21"/>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21"/>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21"/>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21"/>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21"/>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21"/>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21"/>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21"/>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21"/>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21"/>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21"/>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21"/>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21"/>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21"/>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21"/>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21"/>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21"/>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21"/>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21"/>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21"/>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21"/>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21"/>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21"/>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21"/>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21"/>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21"/>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21"/>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21"/>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21"/>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21"/>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21"/>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21"/>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21"/>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21"/>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21"/>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21"/>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21"/>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21"/>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21"/>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21"/>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21"/>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21"/>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21"/>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21"/>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21"/>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21"/>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21"/>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21"/>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21"/>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21"/>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21"/>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21"/>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21"/>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21"/>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21"/>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21"/>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21"/>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21"/>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21"/>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21"/>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21"/>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21"/>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21"/>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21"/>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21"/>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21"/>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21"/>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21"/>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21"/>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21"/>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21"/>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21"/>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21"/>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21"/>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21"/>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21"/>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21"/>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21"/>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21"/>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21"/>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21"/>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21"/>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21"/>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21"/>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21"/>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21"/>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21"/>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21"/>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21"/>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21"/>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21"/>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21"/>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21"/>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21"/>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21"/>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21"/>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21"/>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21"/>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21"/>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21"/>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21"/>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21"/>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21"/>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21"/>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21"/>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21"/>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21"/>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21"/>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21"/>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21"/>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21"/>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21"/>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21"/>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21"/>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21"/>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21"/>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21"/>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21"/>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21"/>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21"/>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21"/>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21"/>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21"/>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21"/>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21"/>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21"/>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21"/>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21"/>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21"/>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21"/>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21"/>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21"/>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21"/>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21"/>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21"/>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21"/>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21"/>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21"/>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21"/>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21"/>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21"/>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21"/>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21"/>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21"/>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21"/>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21"/>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21"/>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21"/>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21"/>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21"/>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21"/>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21"/>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21"/>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21"/>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21"/>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21"/>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21"/>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21"/>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21"/>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21"/>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21"/>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21"/>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21"/>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21"/>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21"/>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21"/>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21"/>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21"/>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21"/>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21"/>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21"/>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21"/>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21"/>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21"/>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21"/>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21"/>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21"/>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21"/>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21"/>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21"/>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21"/>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21"/>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21"/>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21"/>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21"/>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21"/>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21"/>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21"/>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21"/>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21"/>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21"/>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21"/>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21"/>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21"/>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21"/>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21"/>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21"/>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21"/>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21"/>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21"/>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21"/>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21"/>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21"/>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21"/>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21"/>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21"/>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21"/>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21"/>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21"/>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21"/>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21"/>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21"/>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21"/>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21"/>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21"/>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21"/>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21"/>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21"/>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21"/>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21"/>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21"/>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21"/>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21"/>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21"/>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21"/>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21"/>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21"/>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21"/>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21"/>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21"/>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21"/>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21"/>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21"/>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21"/>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21"/>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21"/>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21"/>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21"/>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21"/>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21"/>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21"/>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21"/>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21"/>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21"/>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21"/>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21"/>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21"/>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21"/>
            <p:cNvGrpSpPr/>
            <p:nvPr/>
          </p:nvGrpSpPr>
          <p:grpSpPr>
            <a:xfrm>
              <a:off x="2968625" y="4667100"/>
              <a:ext cx="1004900" cy="945775"/>
              <a:chOff x="1425100" y="3295850"/>
              <a:chExt cx="1004900" cy="945775"/>
            </a:xfrm>
          </p:grpSpPr>
          <p:sp>
            <p:nvSpPr>
              <p:cNvPr id="13777" name="Google Shape;13777;p21"/>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21"/>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21"/>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21"/>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21"/>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21"/>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21"/>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21"/>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21"/>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21"/>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21"/>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21"/>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21"/>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21"/>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21"/>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21"/>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21"/>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21"/>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21"/>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21"/>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21"/>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21"/>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21"/>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21"/>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21"/>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21"/>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21"/>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21"/>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21"/>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21"/>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21"/>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21"/>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21"/>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21"/>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21"/>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21"/>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21"/>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21"/>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21"/>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21"/>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21"/>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21"/>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21"/>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21"/>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21"/>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21"/>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21"/>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21"/>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21"/>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21"/>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21"/>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21"/>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21"/>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21"/>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21"/>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21"/>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21"/>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21"/>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21"/>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21"/>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21"/>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21"/>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21"/>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21"/>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21"/>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21"/>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21"/>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21"/>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21"/>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21"/>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21"/>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21"/>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21"/>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21"/>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21"/>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21"/>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21"/>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21"/>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21"/>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21"/>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21"/>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21"/>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21"/>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21"/>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21"/>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21"/>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21"/>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21"/>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21"/>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21"/>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21"/>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21"/>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21"/>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21"/>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21"/>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21"/>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21"/>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21"/>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21"/>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21"/>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21"/>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21"/>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21"/>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21"/>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21"/>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21"/>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21"/>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21"/>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21"/>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21"/>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21"/>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21"/>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21"/>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21"/>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21"/>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21"/>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21"/>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21"/>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21"/>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21"/>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21"/>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21"/>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21"/>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21"/>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21"/>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21"/>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21"/>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21"/>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21"/>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21"/>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21"/>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21"/>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21"/>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21"/>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21"/>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21"/>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21"/>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21"/>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21"/>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21"/>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21"/>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21"/>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21"/>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21"/>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21"/>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21"/>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21"/>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21"/>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21"/>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21"/>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21"/>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21"/>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21"/>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21"/>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21"/>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21"/>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21"/>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21"/>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21"/>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21"/>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21"/>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21"/>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21"/>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21"/>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21"/>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21"/>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21"/>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21"/>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21"/>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21"/>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21"/>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21"/>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21"/>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21"/>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21"/>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21"/>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21"/>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21"/>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21"/>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21"/>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21"/>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21"/>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21"/>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21"/>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21"/>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21"/>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21"/>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21"/>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21"/>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21"/>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21"/>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21"/>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21"/>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21"/>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21"/>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21"/>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21"/>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21"/>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21"/>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21"/>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21"/>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21"/>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21"/>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21"/>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21"/>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21"/>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21"/>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21"/>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21"/>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21"/>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21"/>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21"/>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21"/>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21"/>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21"/>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21"/>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21"/>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21"/>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21"/>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21"/>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21"/>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21"/>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21"/>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21"/>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21"/>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21"/>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21"/>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21"/>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21"/>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21"/>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21"/>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21"/>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21"/>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21"/>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21"/>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21"/>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21"/>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21"/>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21"/>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21"/>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21"/>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21"/>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21"/>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21"/>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21"/>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21"/>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21"/>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21"/>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21"/>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21"/>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21"/>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21"/>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21"/>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21"/>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21"/>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21"/>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21"/>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21"/>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21"/>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21"/>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21"/>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21"/>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21"/>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21"/>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21"/>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21"/>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21"/>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21"/>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21"/>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21"/>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21"/>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21"/>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21"/>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21"/>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21"/>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21"/>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21"/>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21"/>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21"/>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21"/>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21"/>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21"/>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21"/>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21"/>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21"/>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21"/>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21"/>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21"/>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21"/>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21"/>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21"/>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21"/>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21"/>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21"/>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21"/>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21"/>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21"/>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21"/>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21"/>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21"/>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21"/>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21"/>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21"/>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21"/>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21"/>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21"/>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21"/>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21"/>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21"/>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21"/>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21"/>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21"/>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4089" name="Shape 14089"/>
        <p:cNvGrpSpPr/>
        <p:nvPr/>
      </p:nvGrpSpPr>
      <p:grpSpPr>
        <a:xfrm>
          <a:off x="0" y="0"/>
          <a:ext cx="0" cy="0"/>
          <a:chOff x="0" y="0"/>
          <a:chExt cx="0" cy="0"/>
        </a:xfrm>
      </p:grpSpPr>
      <p:pic>
        <p:nvPicPr>
          <p:cNvPr id="14090" name="Google Shape;14090;p22"/>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14091" name="Google Shape;14091;p22"/>
          <p:cNvSpPr txBox="1"/>
          <p:nvPr>
            <p:ph hasCustomPrompt="1" type="title"/>
          </p:nvPr>
        </p:nvSpPr>
        <p:spPr>
          <a:xfrm rot="-577">
            <a:off x="720000" y="3360973"/>
            <a:ext cx="1786800" cy="949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092" name="Google Shape;14092;p22"/>
          <p:cNvSpPr txBox="1"/>
          <p:nvPr>
            <p:ph idx="1" type="subTitle"/>
          </p:nvPr>
        </p:nvSpPr>
        <p:spPr>
          <a:xfrm>
            <a:off x="720015" y="4158300"/>
            <a:ext cx="1786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93" name="Google Shape;14093;p22"/>
          <p:cNvSpPr txBox="1"/>
          <p:nvPr>
            <p:ph hasCustomPrompt="1" idx="2" type="title"/>
          </p:nvPr>
        </p:nvSpPr>
        <p:spPr>
          <a:xfrm rot="-577">
            <a:off x="2692392" y="3360973"/>
            <a:ext cx="1786800" cy="949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094" name="Google Shape;14094;p22"/>
          <p:cNvSpPr txBox="1"/>
          <p:nvPr>
            <p:ph idx="3" type="subTitle"/>
          </p:nvPr>
        </p:nvSpPr>
        <p:spPr>
          <a:xfrm>
            <a:off x="2692406" y="4158300"/>
            <a:ext cx="1786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95" name="Google Shape;14095;p22"/>
          <p:cNvSpPr txBox="1"/>
          <p:nvPr>
            <p:ph hasCustomPrompt="1" idx="4" type="title"/>
          </p:nvPr>
        </p:nvSpPr>
        <p:spPr>
          <a:xfrm rot="-577">
            <a:off x="4664783" y="3360973"/>
            <a:ext cx="1786800" cy="949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096" name="Google Shape;14096;p22"/>
          <p:cNvSpPr txBox="1"/>
          <p:nvPr>
            <p:ph idx="5" type="subTitle"/>
          </p:nvPr>
        </p:nvSpPr>
        <p:spPr>
          <a:xfrm>
            <a:off x="4664798" y="4158300"/>
            <a:ext cx="1786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97" name="Google Shape;14097;p22"/>
          <p:cNvSpPr txBox="1"/>
          <p:nvPr>
            <p:ph hasCustomPrompt="1" idx="6" type="title"/>
          </p:nvPr>
        </p:nvSpPr>
        <p:spPr>
          <a:xfrm rot="-577">
            <a:off x="6637175" y="3360973"/>
            <a:ext cx="1786800" cy="949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098" name="Google Shape;14098;p22"/>
          <p:cNvSpPr txBox="1"/>
          <p:nvPr>
            <p:ph idx="7" type="subTitle"/>
          </p:nvPr>
        </p:nvSpPr>
        <p:spPr>
          <a:xfrm>
            <a:off x="6637190" y="4158300"/>
            <a:ext cx="1786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99" name="Google Shape;14099;p22"/>
          <p:cNvSpPr txBox="1"/>
          <p:nvPr>
            <p:ph idx="8"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14100" name="Google Shape;14100;p22"/>
          <p:cNvGrpSpPr/>
          <p:nvPr/>
        </p:nvGrpSpPr>
        <p:grpSpPr>
          <a:xfrm>
            <a:off x="-524583" y="-281934"/>
            <a:ext cx="10096683" cy="5268834"/>
            <a:chOff x="-524583" y="-281934"/>
            <a:chExt cx="10096683" cy="5268834"/>
          </a:xfrm>
        </p:grpSpPr>
        <p:sp>
          <p:nvSpPr>
            <p:cNvPr id="14101" name="Google Shape;14101;p22"/>
            <p:cNvSpPr/>
            <p:nvPr/>
          </p:nvSpPr>
          <p:spPr>
            <a:xfrm rot="-5400000">
              <a:off x="734913" y="3855863"/>
              <a:ext cx="329725" cy="1932350"/>
            </a:xfrm>
            <a:custGeom>
              <a:rect b="b" l="l" r="r" t="t"/>
              <a:pathLst>
                <a:path extrusionOk="0" fill="none" h="77294" w="13189">
                  <a:moveTo>
                    <a:pt x="1" y="1"/>
                  </a:moveTo>
                  <a:lnTo>
                    <a:pt x="1" y="22714"/>
                  </a:lnTo>
                  <a:lnTo>
                    <a:pt x="13188" y="35903"/>
                  </a:lnTo>
                  <a:lnTo>
                    <a:pt x="13188" y="7729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22"/>
            <p:cNvSpPr/>
            <p:nvPr/>
          </p:nvSpPr>
          <p:spPr>
            <a:xfrm rot="-5400000">
              <a:off x="121238" y="4371338"/>
              <a:ext cx="195075" cy="570350"/>
            </a:xfrm>
            <a:custGeom>
              <a:rect b="b" l="l" r="r" t="t"/>
              <a:pathLst>
                <a:path extrusionOk="0" fill="none" h="22814" w="7803">
                  <a:moveTo>
                    <a:pt x="7803" y="1"/>
                  </a:moveTo>
                  <a:lnTo>
                    <a:pt x="7803" y="9712"/>
                  </a:lnTo>
                  <a:lnTo>
                    <a:pt x="0" y="17514"/>
                  </a:lnTo>
                  <a:lnTo>
                    <a:pt x="0" y="2281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22"/>
            <p:cNvSpPr/>
            <p:nvPr/>
          </p:nvSpPr>
          <p:spPr>
            <a:xfrm>
              <a:off x="8506400" y="-244712"/>
              <a:ext cx="308575" cy="2240950"/>
            </a:xfrm>
            <a:custGeom>
              <a:rect b="b" l="l" r="r" t="t"/>
              <a:pathLst>
                <a:path extrusionOk="0" fill="none" h="89638" w="12343">
                  <a:moveTo>
                    <a:pt x="12342" y="1"/>
                  </a:moveTo>
                  <a:lnTo>
                    <a:pt x="12342" y="22878"/>
                  </a:lnTo>
                  <a:lnTo>
                    <a:pt x="1643" y="33083"/>
                  </a:lnTo>
                  <a:lnTo>
                    <a:pt x="0" y="8963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22"/>
            <p:cNvSpPr/>
            <p:nvPr/>
          </p:nvSpPr>
          <p:spPr>
            <a:xfrm rot="-5400000">
              <a:off x="311125" y="3872850"/>
              <a:ext cx="289550" cy="1118650"/>
            </a:xfrm>
            <a:custGeom>
              <a:rect b="b" l="l" r="r" t="t"/>
              <a:pathLst>
                <a:path extrusionOk="0" fill="none" h="44746" w="11582">
                  <a:moveTo>
                    <a:pt x="11581" y="0"/>
                  </a:moveTo>
                  <a:lnTo>
                    <a:pt x="11581" y="19751"/>
                  </a:lnTo>
                  <a:lnTo>
                    <a:pt x="0" y="31334"/>
                  </a:lnTo>
                  <a:lnTo>
                    <a:pt x="0" y="4474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22"/>
            <p:cNvSpPr/>
            <p:nvPr/>
          </p:nvSpPr>
          <p:spPr>
            <a:xfrm>
              <a:off x="8685325" y="-281737"/>
              <a:ext cx="257175" cy="1796525"/>
            </a:xfrm>
            <a:custGeom>
              <a:rect b="b" l="l" r="r" t="t"/>
              <a:pathLst>
                <a:path extrusionOk="0" fill="none" h="71861" w="10287">
                  <a:moveTo>
                    <a:pt x="10287" y="0"/>
                  </a:moveTo>
                  <a:lnTo>
                    <a:pt x="10287" y="33081"/>
                  </a:lnTo>
                  <a:lnTo>
                    <a:pt x="0" y="43369"/>
                  </a:lnTo>
                  <a:lnTo>
                    <a:pt x="0" y="7186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22"/>
            <p:cNvSpPr/>
            <p:nvPr/>
          </p:nvSpPr>
          <p:spPr>
            <a:xfrm rot="-5400000">
              <a:off x="138288" y="4181438"/>
              <a:ext cx="240150" cy="666025"/>
            </a:xfrm>
            <a:custGeom>
              <a:rect b="b" l="l" r="r" t="t"/>
              <a:pathLst>
                <a:path extrusionOk="0" fill="none" h="26641" w="9606">
                  <a:moveTo>
                    <a:pt x="9606" y="1"/>
                  </a:moveTo>
                  <a:lnTo>
                    <a:pt x="9606" y="17036"/>
                  </a:lnTo>
                  <a:lnTo>
                    <a:pt x="1" y="2664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07" name="Google Shape;14107;p22"/>
            <p:cNvGrpSpPr/>
            <p:nvPr/>
          </p:nvGrpSpPr>
          <p:grpSpPr>
            <a:xfrm>
              <a:off x="-524583" y="2420863"/>
              <a:ext cx="1244648" cy="1218540"/>
              <a:chOff x="367000" y="3270000"/>
              <a:chExt cx="1028550" cy="1006975"/>
            </a:xfrm>
          </p:grpSpPr>
          <p:sp>
            <p:nvSpPr>
              <p:cNvPr id="14108" name="Google Shape;14108;p22"/>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22"/>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22"/>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22"/>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22"/>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22"/>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22"/>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22"/>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22"/>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22"/>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22"/>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22"/>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22"/>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22"/>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22"/>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22"/>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22"/>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22"/>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22"/>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22"/>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22"/>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22"/>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22"/>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22"/>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22"/>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22"/>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22"/>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22"/>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22"/>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22"/>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22"/>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22"/>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22"/>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22"/>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22"/>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22"/>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22"/>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22"/>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22"/>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22"/>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22"/>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22"/>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22"/>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22"/>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22"/>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22"/>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22"/>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22"/>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22"/>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22"/>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22"/>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22"/>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22"/>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22"/>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22"/>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22"/>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22"/>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22"/>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22"/>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22"/>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22"/>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22"/>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22"/>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22"/>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22"/>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22"/>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22"/>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22"/>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22"/>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22"/>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22"/>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22"/>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22"/>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22"/>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22"/>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22"/>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22"/>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22"/>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22"/>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22"/>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22"/>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22"/>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22"/>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22"/>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22"/>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22"/>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22"/>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22"/>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22"/>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22"/>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22"/>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22"/>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22"/>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22"/>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22"/>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22"/>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22"/>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22"/>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22"/>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22"/>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22"/>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22"/>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22"/>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22"/>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22"/>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22"/>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22"/>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22"/>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22"/>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22"/>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22"/>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22"/>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22"/>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22"/>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22"/>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22"/>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22"/>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22"/>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22"/>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22"/>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22"/>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22"/>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22"/>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22"/>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22"/>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22"/>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22"/>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22"/>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22"/>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22"/>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22"/>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22"/>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22"/>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22"/>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22"/>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22"/>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22"/>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22"/>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22"/>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22"/>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22"/>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22"/>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22"/>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22"/>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22"/>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22"/>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22"/>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22"/>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22"/>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22"/>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22"/>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22"/>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22"/>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22"/>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22"/>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22"/>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22"/>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22"/>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22"/>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22"/>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22"/>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22"/>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22"/>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22"/>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22"/>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22"/>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22"/>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22"/>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22"/>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22"/>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22"/>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22"/>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22"/>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22"/>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22"/>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22"/>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22"/>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22"/>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22"/>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22"/>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22"/>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22"/>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22"/>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22"/>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22"/>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22"/>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22"/>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22"/>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22"/>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22"/>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22"/>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22"/>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22"/>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22"/>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22"/>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22"/>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22"/>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22"/>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22"/>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22"/>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22"/>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22"/>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22"/>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22"/>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22"/>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22"/>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22"/>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22"/>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22"/>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22"/>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22"/>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22"/>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22"/>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22"/>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22"/>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22"/>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22"/>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22"/>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22"/>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22"/>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22"/>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22"/>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22"/>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22"/>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22"/>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22"/>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22"/>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22"/>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22"/>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22"/>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22"/>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22"/>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22"/>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22"/>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22"/>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22"/>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22"/>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22"/>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22"/>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22"/>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22"/>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22"/>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22"/>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22"/>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22"/>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22"/>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22"/>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22"/>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22"/>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22"/>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22"/>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22"/>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22"/>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22"/>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22"/>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22"/>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22"/>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22"/>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22"/>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22"/>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22"/>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22"/>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22"/>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22"/>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22"/>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22"/>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22"/>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22"/>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22"/>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22"/>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22"/>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22"/>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22"/>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22"/>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22"/>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22"/>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22"/>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22"/>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22"/>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22"/>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22"/>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22"/>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22"/>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22"/>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22"/>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22"/>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22"/>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22"/>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22"/>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22"/>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22"/>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22"/>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22"/>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22"/>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22"/>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22"/>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22"/>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22"/>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22"/>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22"/>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22"/>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22"/>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22"/>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1" name="Google Shape;14411;p22"/>
            <p:cNvGrpSpPr/>
            <p:nvPr/>
          </p:nvGrpSpPr>
          <p:grpSpPr>
            <a:xfrm>
              <a:off x="6768254" y="-281934"/>
              <a:ext cx="1404850" cy="1322193"/>
              <a:chOff x="1425100" y="3295850"/>
              <a:chExt cx="1004900" cy="945775"/>
            </a:xfrm>
          </p:grpSpPr>
          <p:sp>
            <p:nvSpPr>
              <p:cNvPr id="14412" name="Google Shape;14412;p22"/>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22"/>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22"/>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22"/>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22"/>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22"/>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22"/>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22"/>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22"/>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22"/>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22"/>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22"/>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22"/>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22"/>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22"/>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22"/>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22"/>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22"/>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22"/>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22"/>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22"/>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22"/>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22"/>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22"/>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22"/>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22"/>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22"/>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22"/>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22"/>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22"/>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22"/>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22"/>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22"/>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22"/>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22"/>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22"/>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22"/>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22"/>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22"/>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22"/>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22"/>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22"/>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22"/>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22"/>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22"/>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22"/>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22"/>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22"/>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22"/>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22"/>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22"/>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22"/>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22"/>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22"/>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22"/>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22"/>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22"/>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22"/>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22"/>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22"/>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22"/>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22"/>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22"/>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22"/>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22"/>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22"/>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22"/>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22"/>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22"/>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22"/>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22"/>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22"/>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22"/>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22"/>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22"/>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22"/>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22"/>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22"/>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22"/>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22"/>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22"/>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22"/>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22"/>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22"/>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22"/>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22"/>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22"/>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22"/>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22"/>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22"/>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22"/>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22"/>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22"/>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22"/>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22"/>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22"/>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22"/>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22"/>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22"/>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22"/>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22"/>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22"/>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22"/>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22"/>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22"/>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22"/>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22"/>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22"/>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22"/>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22"/>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22"/>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22"/>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22"/>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22"/>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22"/>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22"/>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22"/>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22"/>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22"/>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22"/>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22"/>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22"/>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22"/>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22"/>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22"/>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22"/>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22"/>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22"/>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22"/>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22"/>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22"/>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22"/>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22"/>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22"/>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22"/>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22"/>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22"/>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22"/>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22"/>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22"/>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22"/>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22"/>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22"/>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22"/>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22"/>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22"/>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22"/>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22"/>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22"/>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22"/>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22"/>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22"/>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22"/>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22"/>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22"/>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22"/>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22"/>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22"/>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22"/>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22"/>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22"/>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22"/>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22"/>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22"/>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22"/>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22"/>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22"/>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22"/>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22"/>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22"/>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22"/>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22"/>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22"/>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22"/>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22"/>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22"/>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22"/>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22"/>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22"/>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22"/>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22"/>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22"/>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22"/>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22"/>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22"/>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22"/>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22"/>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22"/>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22"/>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22"/>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22"/>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22"/>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22"/>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22"/>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22"/>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22"/>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22"/>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22"/>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22"/>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22"/>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22"/>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22"/>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22"/>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22"/>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22"/>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22"/>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22"/>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22"/>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22"/>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22"/>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22"/>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22"/>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22"/>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22"/>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22"/>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22"/>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22"/>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22"/>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22"/>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22"/>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22"/>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22"/>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22"/>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22"/>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22"/>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22"/>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22"/>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22"/>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22"/>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22"/>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22"/>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22"/>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22"/>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22"/>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22"/>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22"/>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22"/>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22"/>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22"/>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22"/>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22"/>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22"/>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22"/>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22"/>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22"/>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22"/>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22"/>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22"/>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22"/>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22"/>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22"/>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22"/>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22"/>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22"/>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22"/>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22"/>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22"/>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22"/>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22"/>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22"/>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22"/>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22"/>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22"/>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22"/>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22"/>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22"/>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22"/>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22"/>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22"/>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22"/>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22"/>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22"/>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22"/>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22"/>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22"/>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22"/>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22"/>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22"/>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22"/>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22"/>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22"/>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22"/>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22"/>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22"/>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22"/>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22"/>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22"/>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22"/>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22"/>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22"/>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22"/>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22"/>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22"/>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22"/>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22"/>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22"/>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22"/>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22"/>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22"/>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22"/>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22"/>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22"/>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22"/>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22"/>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22"/>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22"/>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22"/>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22"/>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22"/>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22"/>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22"/>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22"/>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4" name="Google Shape;14724;p22"/>
            <p:cNvGrpSpPr/>
            <p:nvPr/>
          </p:nvGrpSpPr>
          <p:grpSpPr>
            <a:xfrm>
              <a:off x="8561625" y="3528050"/>
              <a:ext cx="1010475" cy="995525"/>
              <a:chOff x="885350" y="1936275"/>
              <a:chExt cx="1010475" cy="995525"/>
            </a:xfrm>
          </p:grpSpPr>
          <p:sp>
            <p:nvSpPr>
              <p:cNvPr id="14725" name="Google Shape;14725;p22"/>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22"/>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22"/>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22"/>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22"/>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22"/>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22"/>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22"/>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22"/>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22"/>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22"/>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22"/>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22"/>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22"/>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22"/>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22"/>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22"/>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22"/>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22"/>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22"/>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22"/>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22"/>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22"/>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22"/>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22"/>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22"/>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22"/>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22"/>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22"/>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22"/>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22"/>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22"/>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22"/>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22"/>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22"/>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22"/>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22"/>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22"/>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22"/>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22"/>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22"/>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22"/>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22"/>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22"/>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22"/>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22"/>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22"/>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22"/>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22"/>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22"/>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22"/>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22"/>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22"/>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22"/>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22"/>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22"/>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22"/>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22"/>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22"/>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22"/>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22"/>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22"/>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22"/>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22"/>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22"/>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22"/>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22"/>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22"/>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22"/>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22"/>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22"/>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22"/>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22"/>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22"/>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22"/>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22"/>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22"/>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22"/>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22"/>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22"/>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22"/>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22"/>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22"/>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22"/>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22"/>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22"/>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22"/>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22"/>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22"/>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22"/>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22"/>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22"/>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22"/>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22"/>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22"/>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22"/>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22"/>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22"/>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22"/>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22"/>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22"/>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22"/>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22"/>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22"/>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22"/>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22"/>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22"/>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22"/>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22"/>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22"/>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22"/>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22"/>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22"/>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22"/>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22"/>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22"/>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22"/>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22"/>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22"/>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22"/>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22"/>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22"/>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22"/>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22"/>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22"/>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22"/>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22"/>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22"/>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22"/>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22"/>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22"/>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22"/>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22"/>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22"/>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22"/>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22"/>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22"/>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22"/>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22"/>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22"/>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22"/>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22"/>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22"/>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22"/>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22"/>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22"/>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22"/>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22"/>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22"/>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22"/>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22"/>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22"/>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22"/>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22"/>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22"/>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22"/>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22"/>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22"/>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22"/>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22"/>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22"/>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22"/>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22"/>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22"/>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22"/>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22"/>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22"/>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22"/>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22"/>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22"/>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22"/>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22"/>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22"/>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22"/>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22"/>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22"/>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22"/>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22"/>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22"/>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22"/>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22"/>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22"/>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22"/>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22"/>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22"/>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22"/>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22"/>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22"/>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22"/>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22"/>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22"/>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22"/>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22"/>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22"/>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22"/>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22"/>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22"/>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22"/>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22"/>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22"/>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22"/>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22"/>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22"/>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22"/>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22"/>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22"/>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22"/>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22"/>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22"/>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22"/>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TITLE_AND_TWO_COLUMNS_1">
    <p:spTree>
      <p:nvGrpSpPr>
        <p:cNvPr id="14935" name="Shape 14935"/>
        <p:cNvGrpSpPr/>
        <p:nvPr/>
      </p:nvGrpSpPr>
      <p:grpSpPr>
        <a:xfrm>
          <a:off x="0" y="0"/>
          <a:ext cx="0" cy="0"/>
          <a:chOff x="0" y="0"/>
          <a:chExt cx="0" cy="0"/>
        </a:xfrm>
      </p:grpSpPr>
      <p:pic>
        <p:nvPicPr>
          <p:cNvPr id="14936" name="Google Shape;14936;p23"/>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14937" name="Google Shape;14937;p23"/>
          <p:cNvSpPr txBox="1"/>
          <p:nvPr>
            <p:ph idx="1" type="subTitle"/>
          </p:nvPr>
        </p:nvSpPr>
        <p:spPr>
          <a:xfrm>
            <a:off x="1290775" y="3972050"/>
            <a:ext cx="2907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938" name="Google Shape;14938;p23"/>
          <p:cNvSpPr txBox="1"/>
          <p:nvPr>
            <p:ph idx="2" type="subTitle"/>
          </p:nvPr>
        </p:nvSpPr>
        <p:spPr>
          <a:xfrm>
            <a:off x="4945650" y="3972050"/>
            <a:ext cx="2907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939" name="Google Shape;14939;p23"/>
          <p:cNvSpPr txBox="1"/>
          <p:nvPr>
            <p:ph hasCustomPrompt="1" type="title"/>
          </p:nvPr>
        </p:nvSpPr>
        <p:spPr>
          <a:xfrm>
            <a:off x="1290775" y="2900975"/>
            <a:ext cx="2907600" cy="991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940" name="Google Shape;14940;p23"/>
          <p:cNvSpPr txBox="1"/>
          <p:nvPr>
            <p:ph hasCustomPrompt="1" idx="3" type="title"/>
          </p:nvPr>
        </p:nvSpPr>
        <p:spPr>
          <a:xfrm>
            <a:off x="4945650" y="2900975"/>
            <a:ext cx="2907600" cy="991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941" name="Google Shape;14941;p23"/>
          <p:cNvSpPr txBox="1"/>
          <p:nvPr>
            <p:ph idx="4"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4942" name="Shape 14942"/>
        <p:cNvGrpSpPr/>
        <p:nvPr/>
      </p:nvGrpSpPr>
      <p:grpSpPr>
        <a:xfrm>
          <a:off x="0" y="0"/>
          <a:ext cx="0" cy="0"/>
          <a:chOff x="0" y="0"/>
          <a:chExt cx="0" cy="0"/>
        </a:xfrm>
      </p:grpSpPr>
      <p:pic>
        <p:nvPicPr>
          <p:cNvPr id="14943" name="Google Shape;14943;p24"/>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14944" name="Google Shape;14944;p24"/>
          <p:cNvSpPr txBox="1"/>
          <p:nvPr>
            <p:ph idx="1" type="subTitle"/>
          </p:nvPr>
        </p:nvSpPr>
        <p:spPr>
          <a:xfrm>
            <a:off x="720000" y="2369780"/>
            <a:ext cx="3785400" cy="122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4945" name="Google Shape;14945;p24"/>
          <p:cNvSpPr txBox="1"/>
          <p:nvPr>
            <p:ph idx="2" type="subTitle"/>
          </p:nvPr>
        </p:nvSpPr>
        <p:spPr>
          <a:xfrm rot="-1090">
            <a:off x="720000" y="4184140"/>
            <a:ext cx="3785400" cy="418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100"/>
              <a:buNone/>
              <a:defRPr/>
            </a:lvl1pPr>
            <a:lvl2pPr lvl="1" rtl="0" algn="ctr">
              <a:lnSpc>
                <a:spcPct val="100000"/>
              </a:lnSpc>
              <a:spcBef>
                <a:spcPts val="0"/>
              </a:spcBef>
              <a:spcAft>
                <a:spcPts val="0"/>
              </a:spcAft>
              <a:buClr>
                <a:schemeClr val="dk1"/>
              </a:buClr>
              <a:buSzPts val="1100"/>
              <a:buNone/>
              <a:defRPr sz="1100">
                <a:solidFill>
                  <a:schemeClr val="dk1"/>
                </a:solidFill>
              </a:defRPr>
            </a:lvl2pPr>
            <a:lvl3pPr lvl="2" rtl="0" algn="ctr">
              <a:lnSpc>
                <a:spcPct val="100000"/>
              </a:lnSpc>
              <a:spcBef>
                <a:spcPts val="0"/>
              </a:spcBef>
              <a:spcAft>
                <a:spcPts val="0"/>
              </a:spcAft>
              <a:buClr>
                <a:schemeClr val="dk1"/>
              </a:buClr>
              <a:buSzPts val="1100"/>
              <a:buNone/>
              <a:defRPr sz="1100">
                <a:solidFill>
                  <a:schemeClr val="dk1"/>
                </a:solidFill>
              </a:defRPr>
            </a:lvl3pPr>
            <a:lvl4pPr lvl="3" rtl="0" algn="ctr">
              <a:lnSpc>
                <a:spcPct val="100000"/>
              </a:lnSpc>
              <a:spcBef>
                <a:spcPts val="0"/>
              </a:spcBef>
              <a:spcAft>
                <a:spcPts val="0"/>
              </a:spcAft>
              <a:buClr>
                <a:schemeClr val="dk1"/>
              </a:buClr>
              <a:buSzPts val="1100"/>
              <a:buNone/>
              <a:defRPr sz="1100">
                <a:solidFill>
                  <a:schemeClr val="dk1"/>
                </a:solidFill>
              </a:defRPr>
            </a:lvl4pPr>
            <a:lvl5pPr lvl="4" rtl="0" algn="ctr">
              <a:lnSpc>
                <a:spcPct val="100000"/>
              </a:lnSpc>
              <a:spcBef>
                <a:spcPts val="0"/>
              </a:spcBef>
              <a:spcAft>
                <a:spcPts val="0"/>
              </a:spcAft>
              <a:buClr>
                <a:schemeClr val="dk1"/>
              </a:buClr>
              <a:buSzPts val="1100"/>
              <a:buNone/>
              <a:defRPr sz="1100">
                <a:solidFill>
                  <a:schemeClr val="dk1"/>
                </a:solidFill>
              </a:defRPr>
            </a:lvl5pPr>
            <a:lvl6pPr lvl="5" rtl="0" algn="ctr">
              <a:lnSpc>
                <a:spcPct val="100000"/>
              </a:lnSpc>
              <a:spcBef>
                <a:spcPts val="0"/>
              </a:spcBef>
              <a:spcAft>
                <a:spcPts val="0"/>
              </a:spcAft>
              <a:buClr>
                <a:schemeClr val="dk1"/>
              </a:buClr>
              <a:buSzPts val="1100"/>
              <a:buNone/>
              <a:defRPr sz="1100">
                <a:solidFill>
                  <a:schemeClr val="dk1"/>
                </a:solidFill>
              </a:defRPr>
            </a:lvl6pPr>
            <a:lvl7pPr lvl="6" rtl="0" algn="ctr">
              <a:lnSpc>
                <a:spcPct val="100000"/>
              </a:lnSpc>
              <a:spcBef>
                <a:spcPts val="0"/>
              </a:spcBef>
              <a:spcAft>
                <a:spcPts val="0"/>
              </a:spcAft>
              <a:buClr>
                <a:schemeClr val="dk1"/>
              </a:buClr>
              <a:buSzPts val="1100"/>
              <a:buNone/>
              <a:defRPr sz="1100">
                <a:solidFill>
                  <a:schemeClr val="dk1"/>
                </a:solidFill>
              </a:defRPr>
            </a:lvl7pPr>
            <a:lvl8pPr lvl="7" rtl="0" algn="ctr">
              <a:lnSpc>
                <a:spcPct val="100000"/>
              </a:lnSpc>
              <a:spcBef>
                <a:spcPts val="0"/>
              </a:spcBef>
              <a:spcAft>
                <a:spcPts val="0"/>
              </a:spcAft>
              <a:buClr>
                <a:schemeClr val="dk1"/>
              </a:buClr>
              <a:buSzPts val="1100"/>
              <a:buNone/>
              <a:defRPr sz="1100">
                <a:solidFill>
                  <a:schemeClr val="dk1"/>
                </a:solidFill>
              </a:defRPr>
            </a:lvl8pPr>
            <a:lvl9pPr lvl="8" rtl="0" algn="ctr">
              <a:lnSpc>
                <a:spcPct val="100000"/>
              </a:lnSpc>
              <a:spcBef>
                <a:spcPts val="0"/>
              </a:spcBef>
              <a:spcAft>
                <a:spcPts val="0"/>
              </a:spcAft>
              <a:buClr>
                <a:schemeClr val="dk1"/>
              </a:buClr>
              <a:buSzPts val="1100"/>
              <a:buNone/>
              <a:defRPr sz="1100">
                <a:solidFill>
                  <a:schemeClr val="dk1"/>
                </a:solidFill>
              </a:defRPr>
            </a:lvl9pPr>
          </a:lstStyle>
          <a:p/>
        </p:txBody>
      </p:sp>
      <p:sp>
        <p:nvSpPr>
          <p:cNvPr id="14946" name="Google Shape;14946;p24"/>
          <p:cNvSpPr/>
          <p:nvPr/>
        </p:nvSpPr>
        <p:spPr>
          <a:xfrm>
            <a:off x="4967938" y="-33216"/>
            <a:ext cx="308575" cy="2240950"/>
          </a:xfrm>
          <a:custGeom>
            <a:rect b="b" l="l" r="r" t="t"/>
            <a:pathLst>
              <a:path extrusionOk="0" fill="none" h="89638" w="12343">
                <a:moveTo>
                  <a:pt x="12342" y="1"/>
                </a:moveTo>
                <a:lnTo>
                  <a:pt x="12342" y="22878"/>
                </a:lnTo>
                <a:lnTo>
                  <a:pt x="1643" y="33083"/>
                </a:lnTo>
                <a:lnTo>
                  <a:pt x="0" y="8963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24"/>
          <p:cNvSpPr/>
          <p:nvPr/>
        </p:nvSpPr>
        <p:spPr>
          <a:xfrm>
            <a:off x="4908763" y="-70241"/>
            <a:ext cx="289550" cy="1118650"/>
          </a:xfrm>
          <a:custGeom>
            <a:rect b="b" l="l" r="r" t="t"/>
            <a:pathLst>
              <a:path extrusionOk="0" fill="none" h="44746" w="11582">
                <a:moveTo>
                  <a:pt x="11581" y="0"/>
                </a:moveTo>
                <a:lnTo>
                  <a:pt x="11581" y="19751"/>
                </a:lnTo>
                <a:lnTo>
                  <a:pt x="0" y="31334"/>
                </a:lnTo>
                <a:lnTo>
                  <a:pt x="0" y="4474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24"/>
          <p:cNvSpPr/>
          <p:nvPr/>
        </p:nvSpPr>
        <p:spPr>
          <a:xfrm>
            <a:off x="5146863" y="-70241"/>
            <a:ext cx="257175" cy="1796525"/>
          </a:xfrm>
          <a:custGeom>
            <a:rect b="b" l="l" r="r" t="t"/>
            <a:pathLst>
              <a:path extrusionOk="0" fill="none" h="71861" w="10287">
                <a:moveTo>
                  <a:pt x="10287" y="0"/>
                </a:moveTo>
                <a:lnTo>
                  <a:pt x="10287" y="33081"/>
                </a:lnTo>
                <a:lnTo>
                  <a:pt x="0" y="43369"/>
                </a:lnTo>
                <a:lnTo>
                  <a:pt x="0" y="7186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24"/>
          <p:cNvSpPr/>
          <p:nvPr/>
        </p:nvSpPr>
        <p:spPr>
          <a:xfrm>
            <a:off x="4851188" y="-41466"/>
            <a:ext cx="240150" cy="666025"/>
          </a:xfrm>
          <a:custGeom>
            <a:rect b="b" l="l" r="r" t="t"/>
            <a:pathLst>
              <a:path extrusionOk="0" fill="none" h="26641" w="9606">
                <a:moveTo>
                  <a:pt x="9606" y="1"/>
                </a:moveTo>
                <a:lnTo>
                  <a:pt x="9606" y="17036"/>
                </a:lnTo>
                <a:lnTo>
                  <a:pt x="1" y="2664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24"/>
          <p:cNvSpPr/>
          <p:nvPr/>
        </p:nvSpPr>
        <p:spPr>
          <a:xfrm flipH="1" rot="10800000">
            <a:off x="197975" y="3600537"/>
            <a:ext cx="208925" cy="1686500"/>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24"/>
          <p:cNvSpPr/>
          <p:nvPr/>
        </p:nvSpPr>
        <p:spPr>
          <a:xfrm flipH="1" rot="10800000">
            <a:off x="278900" y="3865587"/>
            <a:ext cx="208925" cy="1440650"/>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24"/>
          <p:cNvSpPr txBox="1"/>
          <p:nvPr/>
        </p:nvSpPr>
        <p:spPr>
          <a:xfrm>
            <a:off x="1242625" y="3500910"/>
            <a:ext cx="2740200" cy="7794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100">
                <a:solidFill>
                  <a:schemeClr val="accent1"/>
                </a:solidFill>
                <a:latin typeface="Abel"/>
                <a:ea typeface="Abel"/>
                <a:cs typeface="Abel"/>
                <a:sym typeface="Abel"/>
              </a:rPr>
              <a:t>CREDITS:</a:t>
            </a:r>
            <a:r>
              <a:rPr lang="en" sz="1100">
                <a:solidFill>
                  <a:schemeClr val="accent1"/>
                </a:solidFill>
                <a:latin typeface="Abel"/>
                <a:ea typeface="Abel"/>
                <a:cs typeface="Abel"/>
                <a:sym typeface="Abel"/>
              </a:rPr>
              <a:t> </a:t>
            </a:r>
            <a:r>
              <a:rPr lang="en" sz="1100">
                <a:solidFill>
                  <a:schemeClr val="dk2"/>
                </a:solidFill>
                <a:latin typeface="Abel"/>
                <a:ea typeface="Abel"/>
                <a:cs typeface="Abel"/>
                <a:sym typeface="Abel"/>
              </a:rPr>
              <a:t>This presentation template was created by </a:t>
            </a:r>
            <a:r>
              <a:rPr b="1" lang="en" sz="1100">
                <a:solidFill>
                  <a:schemeClr val="accent1"/>
                </a:solidFill>
                <a:uFill>
                  <a:noFill/>
                </a:uFill>
                <a:latin typeface="Abel"/>
                <a:ea typeface="Abel"/>
                <a:cs typeface="Abel"/>
                <a:sym typeface="Abel"/>
                <a:hlinkClick r:id="rId3">
                  <a:extLst>
                    <a:ext uri="{A12FA001-AC4F-418D-AE19-62706E023703}">
                      <ahyp:hlinkClr val="tx"/>
                    </a:ext>
                  </a:extLst>
                </a:hlinkClick>
              </a:rPr>
              <a:t>Slidesgo</a:t>
            </a:r>
            <a:r>
              <a:rPr b="1" lang="en" sz="1100">
                <a:solidFill>
                  <a:schemeClr val="accent1"/>
                </a:solidFill>
                <a:latin typeface="Abel"/>
                <a:ea typeface="Abel"/>
                <a:cs typeface="Abel"/>
                <a:sym typeface="Abel"/>
              </a:rPr>
              <a:t>,</a:t>
            </a:r>
            <a:r>
              <a:rPr lang="en" sz="1100">
                <a:solidFill>
                  <a:schemeClr val="dk2"/>
                </a:solidFill>
                <a:latin typeface="Abel"/>
                <a:ea typeface="Abel"/>
                <a:cs typeface="Abel"/>
                <a:sym typeface="Abel"/>
              </a:rPr>
              <a:t> including icons by </a:t>
            </a:r>
            <a:r>
              <a:rPr b="1" lang="en" sz="1100">
                <a:solidFill>
                  <a:schemeClr val="accent1"/>
                </a:solidFill>
                <a:uFill>
                  <a:noFill/>
                </a:uFill>
                <a:latin typeface="Abel"/>
                <a:ea typeface="Abel"/>
                <a:cs typeface="Abel"/>
                <a:sym typeface="Abel"/>
                <a:hlinkClick r:id="rId4">
                  <a:extLst>
                    <a:ext uri="{A12FA001-AC4F-418D-AE19-62706E023703}">
                      <ahyp:hlinkClr val="tx"/>
                    </a:ext>
                  </a:extLst>
                </a:hlinkClick>
              </a:rPr>
              <a:t>Flaticon</a:t>
            </a:r>
            <a:r>
              <a:rPr b="1" lang="en" sz="1100">
                <a:solidFill>
                  <a:schemeClr val="accent1"/>
                </a:solidFill>
                <a:latin typeface="Abel"/>
                <a:ea typeface="Abel"/>
                <a:cs typeface="Abel"/>
                <a:sym typeface="Abel"/>
              </a:rPr>
              <a:t>,</a:t>
            </a:r>
            <a:r>
              <a:rPr lang="en" sz="1100">
                <a:solidFill>
                  <a:schemeClr val="accent1"/>
                </a:solidFill>
                <a:latin typeface="Abel"/>
                <a:ea typeface="Abel"/>
                <a:cs typeface="Abel"/>
                <a:sym typeface="Abel"/>
              </a:rPr>
              <a:t> </a:t>
            </a:r>
            <a:r>
              <a:rPr lang="en" sz="1100">
                <a:solidFill>
                  <a:schemeClr val="dk2"/>
                </a:solidFill>
                <a:latin typeface="Abel"/>
                <a:ea typeface="Abel"/>
                <a:cs typeface="Abel"/>
                <a:sym typeface="Abel"/>
              </a:rPr>
              <a:t>and infographics &amp; images by </a:t>
            </a:r>
            <a:r>
              <a:rPr b="1" lang="en" sz="1100">
                <a:solidFill>
                  <a:schemeClr val="accent1"/>
                </a:solidFill>
                <a:uFill>
                  <a:noFill/>
                </a:uFill>
                <a:latin typeface="Abel"/>
                <a:ea typeface="Abel"/>
                <a:cs typeface="Abel"/>
                <a:sym typeface="Abel"/>
                <a:hlinkClick r:id="rId5">
                  <a:extLst>
                    <a:ext uri="{A12FA001-AC4F-418D-AE19-62706E023703}">
                      <ahyp:hlinkClr val="tx"/>
                    </a:ext>
                  </a:extLst>
                </a:hlinkClick>
              </a:rPr>
              <a:t>Freepik</a:t>
            </a:r>
            <a:endParaRPr b="1" sz="1100">
              <a:solidFill>
                <a:schemeClr val="accent1"/>
              </a:solidFill>
              <a:latin typeface="Abel"/>
              <a:ea typeface="Abel"/>
              <a:cs typeface="Abel"/>
              <a:sym typeface="Abel"/>
            </a:endParaRPr>
          </a:p>
        </p:txBody>
      </p:sp>
      <p:sp>
        <p:nvSpPr>
          <p:cNvPr id="14953" name="Google Shape;14953;p24"/>
          <p:cNvSpPr txBox="1"/>
          <p:nvPr>
            <p:ph type="ctrTitle"/>
          </p:nvPr>
        </p:nvSpPr>
        <p:spPr>
          <a:xfrm>
            <a:off x="720051" y="539950"/>
            <a:ext cx="3785400" cy="1126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5200"/>
              <a:buNone/>
              <a:defRPr sz="65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14954" name="Google Shape;14954;p24"/>
          <p:cNvGrpSpPr/>
          <p:nvPr/>
        </p:nvGrpSpPr>
        <p:grpSpPr>
          <a:xfrm>
            <a:off x="7053076" y="2107916"/>
            <a:ext cx="4184450" cy="4096676"/>
            <a:chOff x="367000" y="3270000"/>
            <a:chExt cx="1028550" cy="1006975"/>
          </a:xfrm>
        </p:grpSpPr>
        <p:sp>
          <p:nvSpPr>
            <p:cNvPr id="14955" name="Google Shape;14955;p24"/>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24"/>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24"/>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24"/>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24"/>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24"/>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24"/>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24"/>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24"/>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24"/>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24"/>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24"/>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24"/>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24"/>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24"/>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24"/>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24"/>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24"/>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24"/>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24"/>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24"/>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24"/>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24"/>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24"/>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24"/>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24"/>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24"/>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24"/>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24"/>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24"/>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24"/>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24"/>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24"/>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24"/>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24"/>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24"/>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24"/>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24"/>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24"/>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24"/>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24"/>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24"/>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24"/>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24"/>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24"/>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24"/>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24"/>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24"/>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24"/>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24"/>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24"/>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24"/>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24"/>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24"/>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24"/>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24"/>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24"/>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24"/>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24"/>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24"/>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24"/>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24"/>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24"/>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24"/>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24"/>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24"/>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24"/>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24"/>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24"/>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24"/>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24"/>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24"/>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24"/>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24"/>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24"/>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24"/>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24"/>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24"/>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24"/>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24"/>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24"/>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24"/>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24"/>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24"/>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24"/>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24"/>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24"/>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24"/>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24"/>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24"/>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24"/>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24"/>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24"/>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24"/>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24"/>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24"/>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24"/>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24"/>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24"/>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24"/>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24"/>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24"/>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24"/>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24"/>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24"/>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24"/>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24"/>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24"/>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24"/>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24"/>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24"/>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24"/>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24"/>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24"/>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24"/>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24"/>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24"/>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24"/>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24"/>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24"/>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24"/>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24"/>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24"/>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24"/>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24"/>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24"/>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24"/>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24"/>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24"/>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24"/>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24"/>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24"/>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24"/>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24"/>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24"/>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24"/>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24"/>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24"/>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24"/>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24"/>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24"/>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24"/>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24"/>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24"/>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24"/>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24"/>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24"/>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24"/>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24"/>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24"/>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24"/>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24"/>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24"/>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24"/>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24"/>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24"/>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24"/>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24"/>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24"/>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24"/>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24"/>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24"/>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24"/>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24"/>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24"/>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24"/>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24"/>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24"/>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24"/>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24"/>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24"/>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24"/>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24"/>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24"/>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24"/>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24"/>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24"/>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24"/>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24"/>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24"/>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24"/>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24"/>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24"/>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24"/>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24"/>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24"/>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24"/>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24"/>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24"/>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24"/>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24"/>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24"/>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24"/>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24"/>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24"/>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24"/>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24"/>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24"/>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24"/>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24"/>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24"/>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24"/>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24"/>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24"/>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24"/>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24"/>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24"/>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24"/>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24"/>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24"/>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24"/>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24"/>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24"/>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24"/>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24"/>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24"/>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24"/>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24"/>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24"/>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24"/>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24"/>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24"/>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24"/>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24"/>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24"/>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24"/>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24"/>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24"/>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24"/>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24"/>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24"/>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24"/>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24"/>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24"/>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24"/>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24"/>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24"/>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24"/>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24"/>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24"/>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24"/>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24"/>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24"/>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24"/>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24"/>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24"/>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24"/>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24"/>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24"/>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24"/>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24"/>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24"/>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24"/>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24"/>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24"/>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24"/>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24"/>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24"/>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24"/>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24"/>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24"/>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24"/>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24"/>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24"/>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24"/>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24"/>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24"/>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24"/>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24"/>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24"/>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24"/>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24"/>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24"/>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24"/>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24"/>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24"/>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24"/>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24"/>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24"/>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24"/>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24"/>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24"/>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24"/>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24"/>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24"/>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24"/>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24"/>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24"/>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24"/>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24"/>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24"/>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24"/>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24"/>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24"/>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24"/>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24"/>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24"/>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24"/>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24"/>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24"/>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24"/>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24"/>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24"/>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24"/>
          <p:cNvGrpSpPr/>
          <p:nvPr/>
        </p:nvGrpSpPr>
        <p:grpSpPr>
          <a:xfrm>
            <a:off x="4431970" y="3495110"/>
            <a:ext cx="2355385" cy="2216802"/>
            <a:chOff x="1425100" y="3295850"/>
            <a:chExt cx="1004900" cy="945775"/>
          </a:xfrm>
        </p:grpSpPr>
        <p:sp>
          <p:nvSpPr>
            <p:cNvPr id="15259" name="Google Shape;15259;p24"/>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24"/>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24"/>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24"/>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24"/>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24"/>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24"/>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24"/>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24"/>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24"/>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24"/>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24"/>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24"/>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24"/>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24"/>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24"/>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24"/>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24"/>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24"/>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24"/>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24"/>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24"/>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24"/>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24"/>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24"/>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24"/>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24"/>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24"/>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24"/>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24"/>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24"/>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24"/>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24"/>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24"/>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24"/>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24"/>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24"/>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24"/>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24"/>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24"/>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24"/>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24"/>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24"/>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24"/>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24"/>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24"/>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24"/>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24"/>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24"/>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24"/>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24"/>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24"/>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24"/>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24"/>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24"/>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24"/>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24"/>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24"/>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24"/>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24"/>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24"/>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24"/>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24"/>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24"/>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24"/>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24"/>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24"/>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24"/>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24"/>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24"/>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24"/>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24"/>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24"/>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24"/>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24"/>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24"/>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24"/>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24"/>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24"/>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24"/>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24"/>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24"/>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24"/>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24"/>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24"/>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24"/>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24"/>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24"/>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24"/>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24"/>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24"/>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24"/>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24"/>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24"/>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24"/>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24"/>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24"/>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24"/>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24"/>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24"/>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24"/>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24"/>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24"/>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24"/>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24"/>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24"/>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24"/>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24"/>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24"/>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24"/>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24"/>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24"/>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24"/>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24"/>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24"/>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24"/>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24"/>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24"/>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24"/>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24"/>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24"/>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24"/>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24"/>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24"/>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24"/>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24"/>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24"/>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24"/>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24"/>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24"/>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24"/>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24"/>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24"/>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24"/>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24"/>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24"/>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24"/>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24"/>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24"/>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24"/>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24"/>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24"/>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24"/>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24"/>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24"/>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24"/>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24"/>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24"/>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24"/>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24"/>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24"/>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24"/>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24"/>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24"/>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24"/>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24"/>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24"/>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24"/>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24"/>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24"/>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24"/>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24"/>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24"/>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24"/>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24"/>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24"/>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24"/>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24"/>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24"/>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24"/>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24"/>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24"/>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24"/>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24"/>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24"/>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24"/>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24"/>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24"/>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24"/>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24"/>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24"/>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24"/>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24"/>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24"/>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24"/>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24"/>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24"/>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24"/>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24"/>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24"/>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24"/>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24"/>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24"/>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24"/>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24"/>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24"/>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24"/>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24"/>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24"/>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24"/>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24"/>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24"/>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24"/>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24"/>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24"/>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24"/>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24"/>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24"/>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24"/>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24"/>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24"/>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24"/>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24"/>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24"/>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24"/>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24"/>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24"/>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24"/>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24"/>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24"/>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24"/>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24"/>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24"/>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24"/>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24"/>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24"/>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24"/>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24"/>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24"/>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24"/>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24"/>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24"/>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24"/>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24"/>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24"/>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24"/>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24"/>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24"/>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24"/>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24"/>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24"/>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24"/>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24"/>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24"/>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24"/>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24"/>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24"/>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24"/>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24"/>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24"/>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24"/>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24"/>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24"/>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24"/>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24"/>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24"/>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24"/>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24"/>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24"/>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24"/>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24"/>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24"/>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24"/>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24"/>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24"/>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24"/>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24"/>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24"/>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24"/>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24"/>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24"/>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24"/>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24"/>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24"/>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24"/>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24"/>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24"/>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24"/>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24"/>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24"/>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24"/>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24"/>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24"/>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24"/>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24"/>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24"/>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24"/>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24"/>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24"/>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24"/>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24"/>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24"/>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24"/>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24"/>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24"/>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24"/>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24"/>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24"/>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24"/>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24"/>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24"/>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24"/>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24"/>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24"/>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24"/>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24"/>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24"/>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24"/>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24"/>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24"/>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24"/>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24"/>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1" name="Google Shape;15571;p24"/>
          <p:cNvGrpSpPr/>
          <p:nvPr/>
        </p:nvGrpSpPr>
        <p:grpSpPr>
          <a:xfrm>
            <a:off x="5902450" y="-225498"/>
            <a:ext cx="2368452" cy="2333411"/>
            <a:chOff x="885350" y="1936275"/>
            <a:chExt cx="1010475" cy="995525"/>
          </a:xfrm>
        </p:grpSpPr>
        <p:sp>
          <p:nvSpPr>
            <p:cNvPr id="15572" name="Google Shape;15572;p24"/>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24"/>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24"/>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24"/>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24"/>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24"/>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24"/>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24"/>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24"/>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24"/>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24"/>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24"/>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24"/>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24"/>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24"/>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24"/>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24"/>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24"/>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24"/>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24"/>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24"/>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24"/>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24"/>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24"/>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24"/>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24"/>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24"/>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24"/>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24"/>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24"/>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24"/>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24"/>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24"/>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24"/>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24"/>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24"/>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24"/>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24"/>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24"/>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24"/>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24"/>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24"/>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24"/>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24"/>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24"/>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24"/>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24"/>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24"/>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24"/>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24"/>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24"/>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24"/>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24"/>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24"/>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24"/>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24"/>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24"/>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24"/>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24"/>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24"/>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24"/>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24"/>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24"/>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24"/>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24"/>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24"/>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24"/>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24"/>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24"/>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24"/>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24"/>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24"/>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24"/>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24"/>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24"/>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24"/>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24"/>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24"/>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24"/>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24"/>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24"/>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24"/>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24"/>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24"/>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24"/>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24"/>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24"/>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24"/>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24"/>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24"/>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24"/>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24"/>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24"/>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24"/>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24"/>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24"/>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24"/>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24"/>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24"/>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24"/>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24"/>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24"/>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24"/>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24"/>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24"/>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24"/>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24"/>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24"/>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24"/>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24"/>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24"/>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24"/>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24"/>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24"/>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24"/>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24"/>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24"/>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24"/>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24"/>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24"/>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24"/>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24"/>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24"/>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24"/>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24"/>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24"/>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24"/>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24"/>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24"/>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24"/>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24"/>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24"/>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24"/>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24"/>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24"/>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24"/>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24"/>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24"/>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24"/>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24"/>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24"/>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24"/>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24"/>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24"/>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24"/>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24"/>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24"/>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24"/>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24"/>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24"/>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24"/>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24"/>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24"/>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24"/>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24"/>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24"/>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24"/>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24"/>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24"/>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24"/>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24"/>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24"/>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24"/>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24"/>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24"/>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24"/>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24"/>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24"/>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24"/>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24"/>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24"/>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24"/>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24"/>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24"/>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24"/>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24"/>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24"/>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24"/>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24"/>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24"/>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24"/>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24"/>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24"/>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24"/>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24"/>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24"/>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24"/>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24"/>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24"/>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24"/>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24"/>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24"/>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24"/>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24"/>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24"/>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24"/>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24"/>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24"/>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24"/>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24"/>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24"/>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24"/>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24"/>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24"/>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24"/>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24"/>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24"/>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24"/>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24"/>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24"/>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5782" name="Shape 15782"/>
        <p:cNvGrpSpPr/>
        <p:nvPr/>
      </p:nvGrpSpPr>
      <p:grpSpPr>
        <a:xfrm>
          <a:off x="0" y="0"/>
          <a:ext cx="0" cy="0"/>
          <a:chOff x="0" y="0"/>
          <a:chExt cx="0" cy="0"/>
        </a:xfrm>
      </p:grpSpPr>
      <p:pic>
        <p:nvPicPr>
          <p:cNvPr id="15783" name="Google Shape;15783;p25"/>
          <p:cNvPicPr preferRelativeResize="0"/>
          <p:nvPr/>
        </p:nvPicPr>
        <p:blipFill>
          <a:blip r:embed="rId2">
            <a:alphaModFix amt="17000"/>
          </a:blip>
          <a:stretch>
            <a:fillRect/>
          </a:stretch>
        </p:blipFill>
        <p:spPr>
          <a:xfrm>
            <a:off x="-62125" y="-62400"/>
            <a:ext cx="9268349" cy="52683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SECTION_HEADER_1">
    <p:spTree>
      <p:nvGrpSpPr>
        <p:cNvPr id="15784" name="Shape 15784"/>
        <p:cNvGrpSpPr/>
        <p:nvPr/>
      </p:nvGrpSpPr>
      <p:grpSpPr>
        <a:xfrm>
          <a:off x="0" y="0"/>
          <a:ext cx="0" cy="0"/>
          <a:chOff x="0" y="0"/>
          <a:chExt cx="0" cy="0"/>
        </a:xfrm>
      </p:grpSpPr>
      <p:pic>
        <p:nvPicPr>
          <p:cNvPr id="15785" name="Google Shape;15785;p26"/>
          <p:cNvPicPr preferRelativeResize="0"/>
          <p:nvPr/>
        </p:nvPicPr>
        <p:blipFill>
          <a:blip r:embed="rId2">
            <a:alphaModFix amt="17000"/>
          </a:blip>
          <a:stretch>
            <a:fillRect/>
          </a:stretch>
        </p:blipFill>
        <p:spPr>
          <a:xfrm>
            <a:off x="-62125" y="-62400"/>
            <a:ext cx="9268349" cy="5268300"/>
          </a:xfrm>
          <a:prstGeom prst="rect">
            <a:avLst/>
          </a:prstGeom>
          <a:noFill/>
          <a:ln>
            <a:noFill/>
          </a:ln>
        </p:spPr>
      </p:pic>
      <p:grpSp>
        <p:nvGrpSpPr>
          <p:cNvPr id="15786" name="Google Shape;15786;p26"/>
          <p:cNvGrpSpPr/>
          <p:nvPr/>
        </p:nvGrpSpPr>
        <p:grpSpPr>
          <a:xfrm>
            <a:off x="-552477" y="-437200"/>
            <a:ext cx="10083363" cy="5847273"/>
            <a:chOff x="-552477" y="-437200"/>
            <a:chExt cx="10083363" cy="5847273"/>
          </a:xfrm>
        </p:grpSpPr>
        <p:sp>
          <p:nvSpPr>
            <p:cNvPr id="15787" name="Google Shape;15787;p26"/>
            <p:cNvSpPr/>
            <p:nvPr/>
          </p:nvSpPr>
          <p:spPr>
            <a:xfrm rot="5400000">
              <a:off x="7980600" y="2856788"/>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26"/>
            <p:cNvSpPr/>
            <p:nvPr/>
          </p:nvSpPr>
          <p:spPr>
            <a:xfrm rot="5400000">
              <a:off x="7608750" y="3598963"/>
              <a:ext cx="163575" cy="106307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26"/>
            <p:cNvSpPr/>
            <p:nvPr/>
          </p:nvSpPr>
          <p:spPr>
            <a:xfrm>
              <a:off x="6243650" y="-158750"/>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26"/>
            <p:cNvSpPr/>
            <p:nvPr/>
          </p:nvSpPr>
          <p:spPr>
            <a:xfrm>
              <a:off x="2726700" y="-23625"/>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26"/>
            <p:cNvSpPr/>
            <p:nvPr/>
          </p:nvSpPr>
          <p:spPr>
            <a:xfrm>
              <a:off x="2787400" y="1042050"/>
              <a:ext cx="25" cy="582725"/>
            </a:xfrm>
            <a:custGeom>
              <a:rect b="b" l="l" r="r" t="t"/>
              <a:pathLst>
                <a:path extrusionOk="0" fill="none" h="23309" w="1">
                  <a:moveTo>
                    <a:pt x="1" y="1"/>
                  </a:moveTo>
                  <a:lnTo>
                    <a:pt x="1" y="2330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26"/>
            <p:cNvSpPr/>
            <p:nvPr/>
          </p:nvSpPr>
          <p:spPr>
            <a:xfrm>
              <a:off x="6388675" y="664175"/>
              <a:ext cx="164600" cy="1179350"/>
            </a:xfrm>
            <a:custGeom>
              <a:rect b="b" l="l" r="r" t="t"/>
              <a:pathLst>
                <a:path extrusionOk="0" fill="none" h="47174" w="6584">
                  <a:moveTo>
                    <a:pt x="6583" y="0"/>
                  </a:moveTo>
                  <a:lnTo>
                    <a:pt x="1" y="6583"/>
                  </a:lnTo>
                  <a:lnTo>
                    <a:pt x="1" y="4717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26"/>
            <p:cNvSpPr/>
            <p:nvPr/>
          </p:nvSpPr>
          <p:spPr>
            <a:xfrm>
              <a:off x="2840875" y="-48350"/>
              <a:ext cx="148050" cy="495800"/>
            </a:xfrm>
            <a:custGeom>
              <a:rect b="b" l="l" r="r" t="t"/>
              <a:pathLst>
                <a:path extrusionOk="0" fill="none" h="19832" w="5922">
                  <a:moveTo>
                    <a:pt x="0" y="1"/>
                  </a:moveTo>
                  <a:lnTo>
                    <a:pt x="0" y="13910"/>
                  </a:lnTo>
                  <a:lnTo>
                    <a:pt x="5921" y="1983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26"/>
            <p:cNvSpPr/>
            <p:nvPr/>
          </p:nvSpPr>
          <p:spPr>
            <a:xfrm rot="5400000">
              <a:off x="8212538" y="3327075"/>
              <a:ext cx="208925" cy="1686500"/>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26"/>
            <p:cNvSpPr/>
            <p:nvPr/>
          </p:nvSpPr>
          <p:spPr>
            <a:xfrm rot="5400000">
              <a:off x="8354663" y="3530925"/>
              <a:ext cx="208925" cy="1440650"/>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96" name="Google Shape;15796;p26"/>
            <p:cNvGrpSpPr/>
            <p:nvPr/>
          </p:nvGrpSpPr>
          <p:grpSpPr>
            <a:xfrm>
              <a:off x="601275" y="-437200"/>
              <a:ext cx="1028550" cy="1006975"/>
              <a:chOff x="367000" y="3270000"/>
              <a:chExt cx="1028550" cy="1006975"/>
            </a:xfrm>
          </p:grpSpPr>
          <p:sp>
            <p:nvSpPr>
              <p:cNvPr id="15797" name="Google Shape;15797;p26"/>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26"/>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26"/>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26"/>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26"/>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26"/>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26"/>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26"/>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26"/>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26"/>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26"/>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26"/>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26"/>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26"/>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26"/>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26"/>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26"/>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26"/>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26"/>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26"/>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26"/>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26"/>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26"/>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26"/>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26"/>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26"/>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26"/>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26"/>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26"/>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26"/>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26"/>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26"/>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26"/>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26"/>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26"/>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26"/>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26"/>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26"/>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26"/>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26"/>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26"/>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26"/>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26"/>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26"/>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26"/>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26"/>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26"/>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26"/>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26"/>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26"/>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26"/>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26"/>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26"/>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26"/>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26"/>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26"/>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26"/>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26"/>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26"/>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26"/>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26"/>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26"/>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26"/>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26"/>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26"/>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26"/>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26"/>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26"/>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26"/>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26"/>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26"/>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26"/>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26"/>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26"/>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26"/>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26"/>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26"/>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26"/>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26"/>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26"/>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26"/>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26"/>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26"/>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26"/>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26"/>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26"/>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26"/>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26"/>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26"/>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26"/>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26"/>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26"/>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26"/>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26"/>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26"/>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26"/>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26"/>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26"/>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26"/>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26"/>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26"/>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26"/>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26"/>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26"/>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26"/>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26"/>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26"/>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26"/>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26"/>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26"/>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26"/>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26"/>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26"/>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26"/>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26"/>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26"/>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26"/>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26"/>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26"/>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26"/>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26"/>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26"/>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26"/>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26"/>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26"/>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26"/>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26"/>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26"/>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26"/>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26"/>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26"/>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26"/>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26"/>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26"/>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26"/>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26"/>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26"/>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26"/>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26"/>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26"/>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26"/>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26"/>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26"/>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26"/>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26"/>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26"/>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26"/>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26"/>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26"/>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26"/>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26"/>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26"/>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26"/>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26"/>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26"/>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26"/>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26"/>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26"/>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26"/>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26"/>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26"/>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26"/>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26"/>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26"/>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26"/>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26"/>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26"/>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26"/>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26"/>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26"/>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26"/>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26"/>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26"/>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26"/>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26"/>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26"/>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26"/>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26"/>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26"/>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26"/>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26"/>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26"/>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26"/>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26"/>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26"/>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26"/>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26"/>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26"/>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26"/>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26"/>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26"/>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26"/>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26"/>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26"/>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26"/>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26"/>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26"/>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26"/>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26"/>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26"/>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26"/>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26"/>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26"/>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26"/>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26"/>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26"/>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26"/>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26"/>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26"/>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26"/>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26"/>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26"/>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26"/>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26"/>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26"/>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26"/>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26"/>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26"/>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26"/>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26"/>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26"/>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26"/>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26"/>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26"/>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26"/>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26"/>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26"/>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26"/>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26"/>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26"/>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26"/>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26"/>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26"/>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26"/>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26"/>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26"/>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26"/>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26"/>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26"/>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26"/>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26"/>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26"/>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26"/>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26"/>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26"/>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26"/>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26"/>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26"/>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26"/>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26"/>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26"/>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26"/>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26"/>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26"/>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26"/>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26"/>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26"/>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26"/>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26"/>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26"/>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26"/>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26"/>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26"/>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26"/>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26"/>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26"/>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26"/>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26"/>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26"/>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26"/>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26"/>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26"/>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26"/>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26"/>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26"/>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26"/>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26"/>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26"/>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26"/>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26"/>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26"/>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26"/>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26"/>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26"/>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26"/>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26"/>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26"/>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26"/>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26"/>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26"/>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26"/>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26"/>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26"/>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26"/>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26"/>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26"/>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26"/>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26"/>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26"/>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26"/>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26"/>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26"/>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26"/>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0" name="Google Shape;16100;p26"/>
            <p:cNvGrpSpPr/>
            <p:nvPr/>
          </p:nvGrpSpPr>
          <p:grpSpPr>
            <a:xfrm>
              <a:off x="-552477" y="3179085"/>
              <a:ext cx="2370459" cy="2230989"/>
              <a:chOff x="1425100" y="3295850"/>
              <a:chExt cx="1004900" cy="945775"/>
            </a:xfrm>
          </p:grpSpPr>
          <p:sp>
            <p:nvSpPr>
              <p:cNvPr id="16101" name="Google Shape;16101;p26"/>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26"/>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26"/>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26"/>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26"/>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26"/>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26"/>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26"/>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26"/>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26"/>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26"/>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26"/>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26"/>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26"/>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26"/>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26"/>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26"/>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26"/>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26"/>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26"/>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26"/>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26"/>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26"/>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26"/>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26"/>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26"/>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26"/>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26"/>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26"/>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26"/>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26"/>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26"/>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26"/>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26"/>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26"/>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26"/>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26"/>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26"/>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26"/>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26"/>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26"/>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26"/>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26"/>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26"/>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26"/>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26"/>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26"/>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26"/>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26"/>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26"/>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26"/>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26"/>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26"/>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26"/>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26"/>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26"/>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26"/>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26"/>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26"/>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26"/>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26"/>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26"/>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26"/>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26"/>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26"/>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26"/>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26"/>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26"/>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26"/>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26"/>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26"/>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26"/>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26"/>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26"/>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26"/>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26"/>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26"/>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26"/>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26"/>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26"/>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26"/>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26"/>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26"/>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26"/>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26"/>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26"/>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26"/>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26"/>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26"/>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26"/>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26"/>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26"/>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26"/>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26"/>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26"/>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26"/>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26"/>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26"/>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26"/>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26"/>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26"/>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26"/>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26"/>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26"/>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26"/>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26"/>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26"/>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26"/>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26"/>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26"/>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26"/>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26"/>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26"/>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26"/>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26"/>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26"/>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26"/>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26"/>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26"/>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26"/>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26"/>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26"/>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26"/>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26"/>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26"/>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26"/>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26"/>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26"/>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26"/>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26"/>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26"/>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26"/>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26"/>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26"/>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26"/>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26"/>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26"/>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26"/>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26"/>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26"/>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26"/>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26"/>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26"/>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26"/>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26"/>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26"/>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26"/>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26"/>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26"/>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26"/>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26"/>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26"/>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26"/>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26"/>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26"/>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26"/>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26"/>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26"/>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26"/>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26"/>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26"/>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26"/>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26"/>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26"/>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26"/>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26"/>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26"/>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26"/>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26"/>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26"/>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26"/>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26"/>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26"/>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26"/>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26"/>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26"/>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26"/>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26"/>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26"/>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26"/>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26"/>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26"/>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26"/>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26"/>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26"/>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26"/>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26"/>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26"/>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26"/>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26"/>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26"/>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26"/>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26"/>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26"/>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26"/>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26"/>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26"/>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26"/>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26"/>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26"/>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26"/>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26"/>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26"/>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26"/>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26"/>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26"/>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26"/>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26"/>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26"/>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26"/>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26"/>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26"/>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26"/>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26"/>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26"/>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26"/>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26"/>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26"/>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26"/>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26"/>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26"/>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26"/>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26"/>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26"/>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26"/>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26"/>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26"/>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26"/>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26"/>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26"/>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26"/>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26"/>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26"/>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26"/>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26"/>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26"/>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26"/>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26"/>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26"/>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26"/>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26"/>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26"/>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26"/>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26"/>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26"/>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26"/>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26"/>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26"/>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26"/>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26"/>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26"/>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26"/>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26"/>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26"/>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26"/>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26"/>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26"/>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26"/>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26"/>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26"/>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26"/>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26"/>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26"/>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26"/>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26"/>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26"/>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26"/>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26"/>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26"/>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26"/>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26"/>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26"/>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26"/>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26"/>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26"/>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26"/>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26"/>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26"/>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26"/>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26"/>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26"/>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26"/>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26"/>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26"/>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26"/>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26"/>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26"/>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26"/>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26"/>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26"/>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26"/>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26"/>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26"/>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26"/>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26"/>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26"/>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26"/>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26"/>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26"/>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26"/>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26"/>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26"/>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26"/>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26"/>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26"/>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26"/>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26"/>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26"/>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26"/>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26"/>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26"/>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26"/>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3" name="Google Shape;16413;p26"/>
            <p:cNvGrpSpPr/>
            <p:nvPr/>
          </p:nvGrpSpPr>
          <p:grpSpPr>
            <a:xfrm>
              <a:off x="7103118" y="-238556"/>
              <a:ext cx="2427767" cy="2391848"/>
              <a:chOff x="885350" y="1936275"/>
              <a:chExt cx="1010475" cy="995525"/>
            </a:xfrm>
          </p:grpSpPr>
          <p:sp>
            <p:nvSpPr>
              <p:cNvPr id="16414" name="Google Shape;16414;p26"/>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26"/>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26"/>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26"/>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26"/>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26"/>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26"/>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26"/>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26"/>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26"/>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26"/>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26"/>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26"/>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26"/>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26"/>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26"/>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26"/>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26"/>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26"/>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26"/>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26"/>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26"/>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26"/>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26"/>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26"/>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26"/>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26"/>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26"/>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26"/>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26"/>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26"/>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26"/>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26"/>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26"/>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26"/>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26"/>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26"/>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26"/>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26"/>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26"/>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26"/>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26"/>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26"/>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26"/>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26"/>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26"/>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26"/>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26"/>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26"/>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26"/>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26"/>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26"/>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26"/>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26"/>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26"/>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26"/>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26"/>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26"/>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26"/>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26"/>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26"/>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26"/>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26"/>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26"/>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26"/>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26"/>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26"/>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26"/>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26"/>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26"/>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26"/>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26"/>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26"/>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26"/>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26"/>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26"/>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26"/>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26"/>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26"/>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26"/>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26"/>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26"/>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26"/>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26"/>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26"/>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26"/>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26"/>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26"/>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26"/>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26"/>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26"/>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26"/>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26"/>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26"/>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26"/>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26"/>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26"/>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26"/>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26"/>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26"/>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26"/>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26"/>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26"/>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26"/>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26"/>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26"/>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26"/>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26"/>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26"/>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26"/>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26"/>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26"/>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26"/>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26"/>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26"/>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26"/>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26"/>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26"/>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26"/>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26"/>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26"/>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26"/>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26"/>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26"/>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26"/>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26"/>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26"/>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26"/>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26"/>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26"/>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26"/>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26"/>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26"/>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26"/>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26"/>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26"/>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26"/>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26"/>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26"/>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26"/>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26"/>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26"/>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26"/>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26"/>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26"/>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26"/>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26"/>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26"/>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26"/>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26"/>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26"/>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26"/>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26"/>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26"/>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26"/>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26"/>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26"/>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26"/>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26"/>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26"/>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26"/>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26"/>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26"/>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26"/>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26"/>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26"/>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26"/>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26"/>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26"/>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26"/>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26"/>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26"/>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26"/>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26"/>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26"/>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26"/>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26"/>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26"/>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26"/>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26"/>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26"/>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26"/>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26"/>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26"/>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26"/>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26"/>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26"/>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26"/>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26"/>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26"/>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26"/>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26"/>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26"/>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26"/>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26"/>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26"/>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26"/>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26"/>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26"/>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26"/>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26"/>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26"/>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26"/>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26"/>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26"/>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26"/>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26"/>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26"/>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26"/>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26"/>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24" name="Google Shape;16624;p26"/>
            <p:cNvSpPr/>
            <p:nvPr/>
          </p:nvSpPr>
          <p:spPr>
            <a:xfrm rot="-5400000">
              <a:off x="2140875" y="1188075"/>
              <a:ext cx="3400" cy="3425"/>
            </a:xfrm>
            <a:custGeom>
              <a:rect b="b" l="l" r="r" t="t"/>
              <a:pathLst>
                <a:path extrusionOk="0" h="137" w="136">
                  <a:moveTo>
                    <a:pt x="69" y="1"/>
                  </a:moveTo>
                  <a:cubicBezTo>
                    <a:pt x="32" y="1"/>
                    <a:pt x="0" y="31"/>
                    <a:pt x="0" y="69"/>
                  </a:cubicBezTo>
                  <a:cubicBezTo>
                    <a:pt x="0" y="106"/>
                    <a:pt x="32" y="136"/>
                    <a:pt x="69" y="136"/>
                  </a:cubicBezTo>
                  <a:cubicBezTo>
                    <a:pt x="106" y="136"/>
                    <a:pt x="136" y="106"/>
                    <a:pt x="136" y="69"/>
                  </a:cubicBezTo>
                  <a:cubicBezTo>
                    <a:pt x="136" y="31"/>
                    <a:pt x="106"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26"/>
            <p:cNvSpPr/>
            <p:nvPr/>
          </p:nvSpPr>
          <p:spPr>
            <a:xfrm rot="-5400000">
              <a:off x="661138" y="495363"/>
              <a:ext cx="257175" cy="1796525"/>
            </a:xfrm>
            <a:custGeom>
              <a:rect b="b" l="l" r="r" t="t"/>
              <a:pathLst>
                <a:path extrusionOk="0" fill="none" h="71861" w="10287">
                  <a:moveTo>
                    <a:pt x="10287" y="0"/>
                  </a:moveTo>
                  <a:lnTo>
                    <a:pt x="10287" y="33081"/>
                  </a:lnTo>
                  <a:lnTo>
                    <a:pt x="0" y="43369"/>
                  </a:lnTo>
                  <a:lnTo>
                    <a:pt x="0" y="7186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26"/>
            <p:cNvSpPr/>
            <p:nvPr/>
          </p:nvSpPr>
          <p:spPr>
            <a:xfrm rot="-5400000">
              <a:off x="1631650" y="812700"/>
              <a:ext cx="110125" cy="1311000"/>
            </a:xfrm>
            <a:custGeom>
              <a:rect b="b" l="l" r="r" t="t"/>
              <a:pathLst>
                <a:path extrusionOk="0" fill="none" h="52440" w="4405">
                  <a:moveTo>
                    <a:pt x="4405" y="1"/>
                  </a:moveTo>
                  <a:lnTo>
                    <a:pt x="4405" y="36044"/>
                  </a:lnTo>
                  <a:lnTo>
                    <a:pt x="1" y="40448"/>
                  </a:lnTo>
                  <a:lnTo>
                    <a:pt x="1" y="52439"/>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26"/>
            <p:cNvSpPr/>
            <p:nvPr/>
          </p:nvSpPr>
          <p:spPr>
            <a:xfrm rot="-5400000">
              <a:off x="1614275" y="661375"/>
              <a:ext cx="89350" cy="967475"/>
            </a:xfrm>
            <a:custGeom>
              <a:rect b="b" l="l" r="r" t="t"/>
              <a:pathLst>
                <a:path extrusionOk="0" fill="none" h="38699" w="3574">
                  <a:moveTo>
                    <a:pt x="3574" y="0"/>
                  </a:moveTo>
                  <a:lnTo>
                    <a:pt x="3574" y="24196"/>
                  </a:lnTo>
                  <a:lnTo>
                    <a:pt x="1" y="27769"/>
                  </a:lnTo>
                  <a:lnTo>
                    <a:pt x="1" y="3869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26"/>
            <p:cNvSpPr/>
            <p:nvPr/>
          </p:nvSpPr>
          <p:spPr>
            <a:xfrm rot="-5400000">
              <a:off x="726950" y="283450"/>
              <a:ext cx="141975" cy="1775950"/>
            </a:xfrm>
            <a:custGeom>
              <a:rect b="b" l="l" r="r" t="t"/>
              <a:pathLst>
                <a:path extrusionOk="0" fill="none" h="71038" w="5679">
                  <a:moveTo>
                    <a:pt x="5679" y="0"/>
                  </a:moveTo>
                  <a:lnTo>
                    <a:pt x="5679" y="41888"/>
                  </a:lnTo>
                  <a:lnTo>
                    <a:pt x="0" y="47566"/>
                  </a:lnTo>
                  <a:lnTo>
                    <a:pt x="0" y="7103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TITLE_AND_BODY_1">
    <p:spTree>
      <p:nvGrpSpPr>
        <p:cNvPr id="16629" name="Shape 16629"/>
        <p:cNvGrpSpPr/>
        <p:nvPr/>
      </p:nvGrpSpPr>
      <p:grpSpPr>
        <a:xfrm>
          <a:off x="0" y="0"/>
          <a:ext cx="0" cy="0"/>
          <a:chOff x="0" y="0"/>
          <a:chExt cx="0" cy="0"/>
        </a:xfrm>
      </p:grpSpPr>
      <p:pic>
        <p:nvPicPr>
          <p:cNvPr id="16630" name="Google Shape;16630;p27"/>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16631" name="Google Shape;16631;p27"/>
          <p:cNvSpPr/>
          <p:nvPr/>
        </p:nvSpPr>
        <p:spPr>
          <a:xfrm>
            <a:off x="3088975" y="841350"/>
            <a:ext cx="3425" cy="3425"/>
          </a:xfrm>
          <a:custGeom>
            <a:rect b="b" l="l" r="r" t="t"/>
            <a:pathLst>
              <a:path extrusionOk="0" h="137" w="137">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27"/>
          <p:cNvSpPr/>
          <p:nvPr/>
        </p:nvSpPr>
        <p:spPr>
          <a:xfrm>
            <a:off x="3088975" y="841350"/>
            <a:ext cx="3425" cy="3425"/>
          </a:xfrm>
          <a:custGeom>
            <a:rect b="b" l="l" r="r" t="t"/>
            <a:pathLst>
              <a:path extrusionOk="0" h="137" w="137">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27"/>
          <p:cNvSpPr/>
          <p:nvPr/>
        </p:nvSpPr>
        <p:spPr>
          <a:xfrm>
            <a:off x="3088975" y="841350"/>
            <a:ext cx="3425" cy="3425"/>
          </a:xfrm>
          <a:custGeom>
            <a:rect b="b" l="l" r="r" t="t"/>
            <a:pathLst>
              <a:path extrusionOk="0" h="137" w="137">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27"/>
          <p:cNvSpPr/>
          <p:nvPr/>
        </p:nvSpPr>
        <p:spPr>
          <a:xfrm>
            <a:off x="2840025" y="973025"/>
            <a:ext cx="3425" cy="3425"/>
          </a:xfrm>
          <a:custGeom>
            <a:rect b="b" l="l" r="r" t="t"/>
            <a:pathLst>
              <a:path extrusionOk="0" h="137" w="137">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27"/>
          <p:cNvSpPr/>
          <p:nvPr/>
        </p:nvSpPr>
        <p:spPr>
          <a:xfrm>
            <a:off x="2840025" y="973025"/>
            <a:ext cx="3425" cy="3425"/>
          </a:xfrm>
          <a:custGeom>
            <a:rect b="b" l="l" r="r" t="t"/>
            <a:pathLst>
              <a:path extrusionOk="0" h="137" w="137">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27"/>
          <p:cNvSpPr/>
          <p:nvPr/>
        </p:nvSpPr>
        <p:spPr>
          <a:xfrm flipH="1" rot="10800000">
            <a:off x="306450" y="2915575"/>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27"/>
          <p:cNvSpPr/>
          <p:nvPr/>
        </p:nvSpPr>
        <p:spPr>
          <a:xfrm>
            <a:off x="8562025" y="1254255"/>
            <a:ext cx="214300" cy="139273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27"/>
          <p:cNvSpPr/>
          <p:nvPr/>
        </p:nvSpPr>
        <p:spPr>
          <a:xfrm rot="-5400000">
            <a:off x="7804513" y="4031596"/>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27"/>
          <p:cNvSpPr/>
          <p:nvPr/>
        </p:nvSpPr>
        <p:spPr>
          <a:xfrm rot="-5400000">
            <a:off x="7923338" y="3974546"/>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27"/>
          <p:cNvSpPr/>
          <p:nvPr/>
        </p:nvSpPr>
        <p:spPr>
          <a:xfrm rot="-5400000">
            <a:off x="8426863" y="4200321"/>
            <a:ext cx="164600" cy="1179350"/>
          </a:xfrm>
          <a:custGeom>
            <a:rect b="b" l="l" r="r" t="t"/>
            <a:pathLst>
              <a:path extrusionOk="0" fill="none" h="47174" w="6584">
                <a:moveTo>
                  <a:pt x="6583" y="0"/>
                </a:moveTo>
                <a:lnTo>
                  <a:pt x="1" y="6583"/>
                </a:lnTo>
                <a:lnTo>
                  <a:pt x="1" y="4717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27"/>
          <p:cNvSpPr/>
          <p:nvPr/>
        </p:nvSpPr>
        <p:spPr>
          <a:xfrm flipH="1" rot="10800000">
            <a:off x="234425" y="3351700"/>
            <a:ext cx="134475" cy="636225"/>
          </a:xfrm>
          <a:custGeom>
            <a:rect b="b" l="l" r="r" t="t"/>
            <a:pathLst>
              <a:path extrusionOk="0" fill="none" h="25449" w="5379">
                <a:moveTo>
                  <a:pt x="0" y="0"/>
                </a:moveTo>
                <a:lnTo>
                  <a:pt x="5379" y="5379"/>
                </a:lnTo>
                <a:lnTo>
                  <a:pt x="5379" y="25449"/>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27"/>
          <p:cNvSpPr/>
          <p:nvPr/>
        </p:nvSpPr>
        <p:spPr>
          <a:xfrm>
            <a:off x="8584493" y="25154"/>
            <a:ext cx="273713" cy="2209484"/>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27"/>
          <p:cNvSpPr/>
          <p:nvPr/>
        </p:nvSpPr>
        <p:spPr>
          <a:xfrm>
            <a:off x="8690513" y="0"/>
            <a:ext cx="273713" cy="1887396"/>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44" name="Google Shape;16644;p27"/>
          <p:cNvGrpSpPr/>
          <p:nvPr/>
        </p:nvGrpSpPr>
        <p:grpSpPr>
          <a:xfrm>
            <a:off x="-334300" y="723500"/>
            <a:ext cx="9847125" cy="4743809"/>
            <a:chOff x="-334300" y="723500"/>
            <a:chExt cx="9847125" cy="4743809"/>
          </a:xfrm>
        </p:grpSpPr>
        <p:grpSp>
          <p:nvGrpSpPr>
            <p:cNvPr id="16645" name="Google Shape;16645;p27"/>
            <p:cNvGrpSpPr/>
            <p:nvPr/>
          </p:nvGrpSpPr>
          <p:grpSpPr>
            <a:xfrm>
              <a:off x="8484275" y="3295850"/>
              <a:ext cx="1028550" cy="1006975"/>
              <a:chOff x="367000" y="3270000"/>
              <a:chExt cx="1028550" cy="1006975"/>
            </a:xfrm>
          </p:grpSpPr>
          <p:sp>
            <p:nvSpPr>
              <p:cNvPr id="16646" name="Google Shape;16646;p27"/>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27"/>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27"/>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27"/>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27"/>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27"/>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27"/>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27"/>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27"/>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27"/>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27"/>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27"/>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27"/>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27"/>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27"/>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27"/>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27"/>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27"/>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27"/>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27"/>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27"/>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27"/>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27"/>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27"/>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27"/>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27"/>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27"/>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27"/>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27"/>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27"/>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27"/>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27"/>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27"/>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27"/>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27"/>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27"/>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27"/>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27"/>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27"/>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27"/>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27"/>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27"/>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27"/>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27"/>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27"/>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27"/>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27"/>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27"/>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27"/>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27"/>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27"/>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27"/>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27"/>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27"/>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27"/>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27"/>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27"/>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27"/>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27"/>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27"/>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27"/>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27"/>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27"/>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27"/>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27"/>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27"/>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27"/>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27"/>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27"/>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27"/>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27"/>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27"/>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27"/>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27"/>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27"/>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27"/>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27"/>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27"/>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27"/>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27"/>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27"/>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27"/>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27"/>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27"/>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27"/>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27"/>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27"/>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27"/>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27"/>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27"/>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27"/>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27"/>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27"/>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27"/>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27"/>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27"/>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27"/>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27"/>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27"/>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27"/>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27"/>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27"/>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27"/>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27"/>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27"/>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27"/>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27"/>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27"/>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27"/>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27"/>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27"/>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27"/>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27"/>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27"/>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27"/>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27"/>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27"/>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27"/>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27"/>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27"/>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27"/>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27"/>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27"/>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27"/>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27"/>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27"/>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27"/>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27"/>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27"/>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27"/>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27"/>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27"/>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27"/>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27"/>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27"/>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27"/>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27"/>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27"/>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27"/>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27"/>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27"/>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27"/>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27"/>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27"/>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27"/>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27"/>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27"/>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27"/>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27"/>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27"/>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27"/>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27"/>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27"/>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27"/>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27"/>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27"/>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27"/>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27"/>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27"/>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27"/>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27"/>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27"/>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27"/>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27"/>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27"/>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27"/>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27"/>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27"/>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27"/>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27"/>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27"/>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27"/>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27"/>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27"/>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27"/>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27"/>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27"/>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27"/>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27"/>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27"/>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27"/>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27"/>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27"/>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27"/>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27"/>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27"/>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27"/>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27"/>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27"/>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27"/>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27"/>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27"/>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27"/>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27"/>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27"/>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27"/>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27"/>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27"/>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27"/>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27"/>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27"/>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27"/>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27"/>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27"/>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27"/>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27"/>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27"/>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27"/>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27"/>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27"/>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27"/>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27"/>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27"/>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27"/>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27"/>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27"/>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27"/>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27"/>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27"/>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27"/>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27"/>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27"/>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27"/>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27"/>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27"/>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27"/>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27"/>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27"/>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27"/>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27"/>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27"/>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27"/>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27"/>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27"/>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27"/>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27"/>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27"/>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27"/>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27"/>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27"/>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27"/>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27"/>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27"/>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27"/>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27"/>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27"/>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27"/>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27"/>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27"/>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27"/>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27"/>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27"/>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27"/>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27"/>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27"/>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27"/>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27"/>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27"/>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27"/>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27"/>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27"/>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27"/>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27"/>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27"/>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27"/>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27"/>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27"/>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27"/>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27"/>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27"/>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27"/>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27"/>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27"/>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27"/>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27"/>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27"/>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27"/>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27"/>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27"/>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27"/>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27"/>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27"/>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27"/>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27"/>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27"/>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27"/>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27"/>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27"/>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27"/>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27"/>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27"/>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27"/>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27"/>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27"/>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27"/>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27"/>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27"/>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27"/>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27"/>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27"/>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27"/>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27"/>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27"/>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9" name="Google Shape;16949;p27"/>
            <p:cNvGrpSpPr/>
            <p:nvPr/>
          </p:nvGrpSpPr>
          <p:grpSpPr>
            <a:xfrm>
              <a:off x="5588110" y="4302871"/>
              <a:ext cx="1237233" cy="1164438"/>
              <a:chOff x="1425100" y="3295850"/>
              <a:chExt cx="1004900" cy="945775"/>
            </a:xfrm>
          </p:grpSpPr>
          <p:sp>
            <p:nvSpPr>
              <p:cNvPr id="16950" name="Google Shape;16950;p27"/>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27"/>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27"/>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27"/>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27"/>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27"/>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27"/>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27"/>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27"/>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27"/>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27"/>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27"/>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27"/>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27"/>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27"/>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27"/>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27"/>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27"/>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27"/>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27"/>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27"/>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27"/>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27"/>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27"/>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27"/>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27"/>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27"/>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27"/>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27"/>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27"/>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27"/>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27"/>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27"/>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27"/>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27"/>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27"/>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27"/>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27"/>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27"/>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27"/>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27"/>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27"/>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27"/>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27"/>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27"/>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27"/>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27"/>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27"/>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27"/>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27"/>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27"/>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27"/>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27"/>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27"/>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27"/>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27"/>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27"/>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27"/>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27"/>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27"/>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27"/>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27"/>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27"/>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27"/>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27"/>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27"/>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27"/>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27"/>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27"/>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27"/>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27"/>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27"/>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27"/>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27"/>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27"/>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27"/>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27"/>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27"/>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27"/>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27"/>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27"/>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27"/>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27"/>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27"/>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27"/>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27"/>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27"/>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27"/>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27"/>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27"/>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27"/>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27"/>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27"/>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27"/>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27"/>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27"/>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27"/>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27"/>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27"/>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27"/>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27"/>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27"/>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27"/>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27"/>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27"/>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27"/>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27"/>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27"/>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27"/>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27"/>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27"/>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27"/>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27"/>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27"/>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27"/>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27"/>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27"/>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27"/>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27"/>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27"/>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27"/>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27"/>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27"/>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27"/>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27"/>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27"/>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27"/>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27"/>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27"/>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27"/>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27"/>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27"/>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27"/>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27"/>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27"/>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27"/>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27"/>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27"/>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27"/>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27"/>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27"/>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27"/>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27"/>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27"/>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27"/>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27"/>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27"/>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27"/>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27"/>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27"/>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27"/>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27"/>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27"/>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27"/>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27"/>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27"/>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27"/>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27"/>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27"/>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27"/>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27"/>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27"/>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27"/>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27"/>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27"/>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27"/>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27"/>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27"/>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27"/>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27"/>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27"/>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27"/>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27"/>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27"/>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27"/>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27"/>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27"/>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27"/>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27"/>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27"/>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27"/>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27"/>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27"/>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27"/>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27"/>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27"/>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27"/>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27"/>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27"/>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27"/>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27"/>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27"/>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27"/>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27"/>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27"/>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27"/>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27"/>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27"/>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27"/>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27"/>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27"/>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27"/>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27"/>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27"/>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27"/>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27"/>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27"/>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27"/>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27"/>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27"/>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27"/>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27"/>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27"/>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27"/>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27"/>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27"/>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27"/>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27"/>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27"/>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27"/>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27"/>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27"/>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27"/>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27"/>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27"/>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27"/>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27"/>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27"/>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27"/>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27"/>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27"/>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27"/>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27"/>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27"/>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27"/>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27"/>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27"/>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27"/>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27"/>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27"/>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27"/>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27"/>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27"/>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27"/>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27"/>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27"/>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27"/>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27"/>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27"/>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27"/>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27"/>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27"/>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27"/>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27"/>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27"/>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27"/>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27"/>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27"/>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27"/>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27"/>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27"/>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27"/>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27"/>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27"/>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27"/>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27"/>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27"/>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27"/>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27"/>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27"/>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27"/>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27"/>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27"/>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27"/>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27"/>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27"/>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27"/>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27"/>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27"/>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27"/>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27"/>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27"/>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27"/>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27"/>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27"/>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27"/>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27"/>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27"/>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27"/>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27"/>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27"/>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27"/>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27"/>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27"/>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27"/>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27"/>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27"/>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27"/>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27"/>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27"/>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27"/>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27"/>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27"/>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27"/>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27"/>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27"/>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27"/>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27"/>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27"/>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27"/>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27"/>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27"/>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2" name="Google Shape;17262;p27"/>
            <p:cNvGrpSpPr/>
            <p:nvPr/>
          </p:nvGrpSpPr>
          <p:grpSpPr>
            <a:xfrm>
              <a:off x="-334300" y="723500"/>
              <a:ext cx="1010475" cy="995525"/>
              <a:chOff x="885350" y="1936275"/>
              <a:chExt cx="1010475" cy="995525"/>
            </a:xfrm>
          </p:grpSpPr>
          <p:sp>
            <p:nvSpPr>
              <p:cNvPr id="17263" name="Google Shape;17263;p27"/>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27"/>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27"/>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27"/>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27"/>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27"/>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27"/>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27"/>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27"/>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27"/>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27"/>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27"/>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27"/>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27"/>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27"/>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27"/>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27"/>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27"/>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27"/>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27"/>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27"/>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27"/>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27"/>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27"/>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27"/>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27"/>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27"/>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27"/>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27"/>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27"/>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27"/>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27"/>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27"/>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27"/>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27"/>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27"/>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27"/>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27"/>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27"/>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27"/>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27"/>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27"/>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27"/>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27"/>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27"/>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27"/>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27"/>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27"/>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27"/>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27"/>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27"/>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27"/>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27"/>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27"/>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27"/>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27"/>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27"/>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27"/>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27"/>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27"/>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27"/>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27"/>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27"/>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27"/>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27"/>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27"/>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27"/>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27"/>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27"/>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27"/>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27"/>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27"/>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27"/>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27"/>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27"/>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27"/>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27"/>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27"/>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27"/>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27"/>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27"/>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27"/>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27"/>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27"/>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27"/>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27"/>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27"/>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27"/>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27"/>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27"/>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27"/>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27"/>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27"/>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27"/>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27"/>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27"/>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27"/>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27"/>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27"/>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27"/>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27"/>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27"/>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27"/>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27"/>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27"/>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27"/>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27"/>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27"/>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27"/>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27"/>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27"/>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27"/>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27"/>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27"/>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27"/>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27"/>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27"/>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27"/>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27"/>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27"/>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27"/>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27"/>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27"/>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27"/>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27"/>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27"/>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27"/>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27"/>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27"/>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27"/>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27"/>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27"/>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27"/>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27"/>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27"/>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27"/>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27"/>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27"/>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27"/>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27"/>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27"/>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27"/>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27"/>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27"/>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27"/>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27"/>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27"/>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27"/>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27"/>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27"/>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27"/>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27"/>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27"/>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27"/>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27"/>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27"/>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27"/>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27"/>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27"/>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27"/>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27"/>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27"/>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27"/>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27"/>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27"/>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27"/>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27"/>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27"/>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27"/>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27"/>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27"/>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27"/>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27"/>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27"/>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27"/>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27"/>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27"/>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27"/>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27"/>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27"/>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27"/>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27"/>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27"/>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27"/>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27"/>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27"/>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27"/>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27"/>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27"/>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27"/>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27"/>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27"/>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27"/>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27"/>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27"/>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27"/>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27"/>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27"/>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27"/>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27"/>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27"/>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27"/>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27"/>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27"/>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27"/>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27"/>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27"/>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27"/>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27"/>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27"/>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TITLE_AND_TWO_COLUMNS_2">
    <p:spTree>
      <p:nvGrpSpPr>
        <p:cNvPr id="17473" name="Shape 17473"/>
        <p:cNvGrpSpPr/>
        <p:nvPr/>
      </p:nvGrpSpPr>
      <p:grpSpPr>
        <a:xfrm>
          <a:off x="0" y="0"/>
          <a:ext cx="0" cy="0"/>
          <a:chOff x="0" y="0"/>
          <a:chExt cx="0" cy="0"/>
        </a:xfrm>
      </p:grpSpPr>
      <p:pic>
        <p:nvPicPr>
          <p:cNvPr id="17474" name="Google Shape;17474;p28"/>
          <p:cNvPicPr preferRelativeResize="0"/>
          <p:nvPr/>
        </p:nvPicPr>
        <p:blipFill>
          <a:blip r:embed="rId2">
            <a:alphaModFix amt="17000"/>
          </a:blip>
          <a:stretch>
            <a:fillRect/>
          </a:stretch>
        </p:blipFill>
        <p:spPr>
          <a:xfrm>
            <a:off x="-62125" y="-62400"/>
            <a:ext cx="9268349" cy="5268300"/>
          </a:xfrm>
          <a:prstGeom prst="rect">
            <a:avLst/>
          </a:prstGeom>
          <a:noFill/>
          <a:ln>
            <a:noFill/>
          </a:ln>
        </p:spPr>
      </p:pic>
      <p:grpSp>
        <p:nvGrpSpPr>
          <p:cNvPr id="17475" name="Google Shape;17475;p28"/>
          <p:cNvGrpSpPr/>
          <p:nvPr/>
        </p:nvGrpSpPr>
        <p:grpSpPr>
          <a:xfrm>
            <a:off x="-69309" y="-134100"/>
            <a:ext cx="10424313" cy="5363725"/>
            <a:chOff x="-69309" y="-134100"/>
            <a:chExt cx="10424313" cy="5363725"/>
          </a:xfrm>
        </p:grpSpPr>
        <p:grpSp>
          <p:nvGrpSpPr>
            <p:cNvPr id="17476" name="Google Shape;17476;p28"/>
            <p:cNvGrpSpPr/>
            <p:nvPr/>
          </p:nvGrpSpPr>
          <p:grpSpPr>
            <a:xfrm>
              <a:off x="6553900" y="699318"/>
              <a:ext cx="3801104" cy="3744866"/>
              <a:chOff x="885350" y="1936275"/>
              <a:chExt cx="1010475" cy="995525"/>
            </a:xfrm>
          </p:grpSpPr>
          <p:sp>
            <p:nvSpPr>
              <p:cNvPr id="17477" name="Google Shape;17477;p28"/>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28"/>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28"/>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28"/>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28"/>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28"/>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28"/>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28"/>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28"/>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28"/>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28"/>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28"/>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28"/>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28"/>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28"/>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28"/>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28"/>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28"/>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28"/>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28"/>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28"/>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28"/>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28"/>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28"/>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28"/>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28"/>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28"/>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28"/>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28"/>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28"/>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28"/>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28"/>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28"/>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28"/>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28"/>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28"/>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28"/>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28"/>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28"/>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28"/>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28"/>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28"/>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28"/>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28"/>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28"/>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28"/>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28"/>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28"/>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28"/>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28"/>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28"/>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28"/>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28"/>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28"/>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28"/>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28"/>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28"/>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28"/>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28"/>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28"/>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28"/>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28"/>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28"/>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28"/>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28"/>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28"/>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28"/>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28"/>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28"/>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28"/>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28"/>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28"/>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28"/>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28"/>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28"/>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28"/>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28"/>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28"/>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28"/>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28"/>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28"/>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28"/>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28"/>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28"/>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28"/>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28"/>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28"/>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28"/>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28"/>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28"/>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28"/>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28"/>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28"/>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28"/>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28"/>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28"/>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28"/>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28"/>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28"/>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28"/>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28"/>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28"/>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28"/>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28"/>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28"/>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28"/>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28"/>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28"/>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28"/>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28"/>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28"/>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28"/>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28"/>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28"/>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28"/>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28"/>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28"/>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28"/>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28"/>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28"/>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28"/>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28"/>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28"/>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28"/>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28"/>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28"/>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28"/>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28"/>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28"/>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28"/>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28"/>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28"/>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28"/>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28"/>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28"/>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28"/>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28"/>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28"/>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28"/>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28"/>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28"/>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28"/>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28"/>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28"/>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28"/>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28"/>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28"/>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28"/>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28"/>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28"/>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28"/>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28"/>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28"/>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28"/>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28"/>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28"/>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28"/>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28"/>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28"/>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28"/>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28"/>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28"/>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28"/>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28"/>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28"/>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28"/>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28"/>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28"/>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28"/>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28"/>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28"/>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28"/>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28"/>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28"/>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28"/>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28"/>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28"/>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28"/>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28"/>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28"/>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28"/>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28"/>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28"/>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28"/>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28"/>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28"/>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28"/>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28"/>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28"/>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28"/>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28"/>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28"/>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28"/>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28"/>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28"/>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28"/>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28"/>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28"/>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28"/>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28"/>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28"/>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28"/>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28"/>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28"/>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28"/>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28"/>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28"/>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28"/>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28"/>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28"/>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87" name="Google Shape;17687;p28"/>
            <p:cNvSpPr/>
            <p:nvPr/>
          </p:nvSpPr>
          <p:spPr>
            <a:xfrm flipH="1" rot="10800000">
              <a:off x="6276900" y="3498925"/>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28"/>
            <p:cNvSpPr/>
            <p:nvPr/>
          </p:nvSpPr>
          <p:spPr>
            <a:xfrm flipH="1" rot="10800000">
              <a:off x="6053675" y="3099825"/>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28"/>
            <p:cNvSpPr/>
            <p:nvPr/>
          </p:nvSpPr>
          <p:spPr>
            <a:xfrm flipH="1" rot="10800000">
              <a:off x="6114375" y="3581225"/>
              <a:ext cx="25" cy="582725"/>
            </a:xfrm>
            <a:custGeom>
              <a:rect b="b" l="l" r="r" t="t"/>
              <a:pathLst>
                <a:path extrusionOk="0" fill="none" h="23309" w="1">
                  <a:moveTo>
                    <a:pt x="1" y="1"/>
                  </a:moveTo>
                  <a:lnTo>
                    <a:pt x="1" y="2330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28"/>
            <p:cNvSpPr/>
            <p:nvPr/>
          </p:nvSpPr>
          <p:spPr>
            <a:xfrm>
              <a:off x="6321225" y="407475"/>
              <a:ext cx="25" cy="1409275"/>
            </a:xfrm>
            <a:custGeom>
              <a:rect b="b" l="l" r="r" t="t"/>
              <a:pathLst>
                <a:path extrusionOk="0" fill="none" h="56371" w="1">
                  <a:moveTo>
                    <a:pt x="0" y="0"/>
                  </a:moveTo>
                  <a:lnTo>
                    <a:pt x="0" y="563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28"/>
            <p:cNvSpPr/>
            <p:nvPr/>
          </p:nvSpPr>
          <p:spPr>
            <a:xfrm>
              <a:off x="6040550" y="1131150"/>
              <a:ext cx="89350" cy="967475"/>
            </a:xfrm>
            <a:custGeom>
              <a:rect b="b" l="l" r="r" t="t"/>
              <a:pathLst>
                <a:path extrusionOk="0" fill="none" h="38699" w="3574">
                  <a:moveTo>
                    <a:pt x="3574" y="0"/>
                  </a:moveTo>
                  <a:lnTo>
                    <a:pt x="3574" y="24196"/>
                  </a:lnTo>
                  <a:lnTo>
                    <a:pt x="1" y="27769"/>
                  </a:lnTo>
                  <a:lnTo>
                    <a:pt x="1" y="3869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28"/>
            <p:cNvSpPr/>
            <p:nvPr/>
          </p:nvSpPr>
          <p:spPr>
            <a:xfrm>
              <a:off x="5987925" y="-134100"/>
              <a:ext cx="141975" cy="1775950"/>
            </a:xfrm>
            <a:custGeom>
              <a:rect b="b" l="l" r="r" t="t"/>
              <a:pathLst>
                <a:path extrusionOk="0" fill="none" h="71038" w="5679">
                  <a:moveTo>
                    <a:pt x="5679" y="0"/>
                  </a:moveTo>
                  <a:lnTo>
                    <a:pt x="5679" y="41888"/>
                  </a:lnTo>
                  <a:lnTo>
                    <a:pt x="0" y="47566"/>
                  </a:lnTo>
                  <a:lnTo>
                    <a:pt x="0" y="7103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93" name="Google Shape;17693;p28"/>
            <p:cNvGrpSpPr/>
            <p:nvPr/>
          </p:nvGrpSpPr>
          <p:grpSpPr>
            <a:xfrm>
              <a:off x="-69309" y="2949253"/>
              <a:ext cx="2277975" cy="425325"/>
              <a:chOff x="-69309" y="2949253"/>
              <a:chExt cx="2277975" cy="425325"/>
            </a:xfrm>
          </p:grpSpPr>
          <p:sp>
            <p:nvSpPr>
              <p:cNvPr id="17694" name="Google Shape;17694;p28"/>
              <p:cNvSpPr/>
              <p:nvPr/>
            </p:nvSpPr>
            <p:spPr>
              <a:xfrm rot="-5400000">
                <a:off x="933903" y="1983066"/>
                <a:ext cx="308575" cy="2240950"/>
              </a:xfrm>
              <a:custGeom>
                <a:rect b="b" l="l" r="r" t="t"/>
                <a:pathLst>
                  <a:path extrusionOk="0" fill="none" h="89638" w="12343">
                    <a:moveTo>
                      <a:pt x="12342" y="1"/>
                    </a:moveTo>
                    <a:lnTo>
                      <a:pt x="12342" y="22878"/>
                    </a:lnTo>
                    <a:lnTo>
                      <a:pt x="1643" y="33083"/>
                    </a:lnTo>
                    <a:lnTo>
                      <a:pt x="0" y="8963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28"/>
              <p:cNvSpPr/>
              <p:nvPr/>
            </p:nvSpPr>
            <p:spPr>
              <a:xfrm rot="-5400000">
                <a:off x="345241" y="2612903"/>
                <a:ext cx="289550" cy="1118650"/>
              </a:xfrm>
              <a:custGeom>
                <a:rect b="b" l="l" r="r" t="t"/>
                <a:pathLst>
                  <a:path extrusionOk="0" fill="none" h="44746" w="11582">
                    <a:moveTo>
                      <a:pt x="11581" y="0"/>
                    </a:moveTo>
                    <a:lnTo>
                      <a:pt x="11581" y="19751"/>
                    </a:lnTo>
                    <a:lnTo>
                      <a:pt x="0" y="31334"/>
                    </a:lnTo>
                    <a:lnTo>
                      <a:pt x="0" y="4474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28"/>
              <p:cNvSpPr/>
              <p:nvPr/>
            </p:nvSpPr>
            <p:spPr>
              <a:xfrm rot="-5400000">
                <a:off x="172403" y="2921491"/>
                <a:ext cx="240150" cy="666025"/>
              </a:xfrm>
              <a:custGeom>
                <a:rect b="b" l="l" r="r" t="t"/>
                <a:pathLst>
                  <a:path extrusionOk="0" fill="none" h="26641" w="9606">
                    <a:moveTo>
                      <a:pt x="9606" y="1"/>
                    </a:moveTo>
                    <a:lnTo>
                      <a:pt x="9606" y="17036"/>
                    </a:lnTo>
                    <a:lnTo>
                      <a:pt x="1" y="2664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TITLE_ONLY_1">
    <p:spTree>
      <p:nvGrpSpPr>
        <p:cNvPr id="17697" name="Shape 17697"/>
        <p:cNvGrpSpPr/>
        <p:nvPr/>
      </p:nvGrpSpPr>
      <p:grpSpPr>
        <a:xfrm>
          <a:off x="0" y="0"/>
          <a:ext cx="0" cy="0"/>
          <a:chOff x="0" y="0"/>
          <a:chExt cx="0" cy="0"/>
        </a:xfrm>
      </p:grpSpPr>
      <p:pic>
        <p:nvPicPr>
          <p:cNvPr id="17698" name="Google Shape;17698;p29"/>
          <p:cNvPicPr preferRelativeResize="0"/>
          <p:nvPr/>
        </p:nvPicPr>
        <p:blipFill>
          <a:blip r:embed="rId2">
            <a:alphaModFix amt="17000"/>
          </a:blip>
          <a:stretch>
            <a:fillRect/>
          </a:stretch>
        </p:blipFill>
        <p:spPr>
          <a:xfrm>
            <a:off x="-62125" y="-62400"/>
            <a:ext cx="9268349" cy="5268300"/>
          </a:xfrm>
          <a:prstGeom prst="rect">
            <a:avLst/>
          </a:prstGeom>
          <a:noFill/>
          <a:ln>
            <a:noFill/>
          </a:ln>
        </p:spPr>
      </p:pic>
      <p:grpSp>
        <p:nvGrpSpPr>
          <p:cNvPr id="17699" name="Google Shape;17699;p29"/>
          <p:cNvGrpSpPr/>
          <p:nvPr/>
        </p:nvGrpSpPr>
        <p:grpSpPr>
          <a:xfrm>
            <a:off x="140725" y="-96075"/>
            <a:ext cx="3412563" cy="4994388"/>
            <a:chOff x="140725" y="-96075"/>
            <a:chExt cx="3412563" cy="4994388"/>
          </a:xfrm>
        </p:grpSpPr>
        <p:sp>
          <p:nvSpPr>
            <p:cNvPr id="17700" name="Google Shape;17700;p29"/>
            <p:cNvSpPr/>
            <p:nvPr/>
          </p:nvSpPr>
          <p:spPr>
            <a:xfrm rot="5400000">
              <a:off x="2665575" y="4010600"/>
              <a:ext cx="166150" cy="1609275"/>
            </a:xfrm>
            <a:custGeom>
              <a:rect b="b" l="l" r="r" t="t"/>
              <a:pathLst>
                <a:path extrusionOk="0" fill="none" h="64371" w="6646">
                  <a:moveTo>
                    <a:pt x="0" y="0"/>
                  </a:moveTo>
                  <a:lnTo>
                    <a:pt x="0" y="16952"/>
                  </a:lnTo>
                  <a:lnTo>
                    <a:pt x="6646" y="23596"/>
                  </a:lnTo>
                  <a:lnTo>
                    <a:pt x="6646" y="6437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29"/>
            <p:cNvSpPr/>
            <p:nvPr/>
          </p:nvSpPr>
          <p:spPr>
            <a:xfrm rot="5400000">
              <a:off x="2276488" y="4280338"/>
              <a:ext cx="25" cy="1014775"/>
            </a:xfrm>
            <a:custGeom>
              <a:rect b="b" l="l" r="r" t="t"/>
              <a:pathLst>
                <a:path extrusionOk="0" fill="none" h="40591" w="1">
                  <a:moveTo>
                    <a:pt x="1" y="1"/>
                  </a:moveTo>
                  <a:lnTo>
                    <a:pt x="1" y="4059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29"/>
            <p:cNvSpPr/>
            <p:nvPr/>
          </p:nvSpPr>
          <p:spPr>
            <a:xfrm>
              <a:off x="140725" y="-46675"/>
              <a:ext cx="179300" cy="1171100"/>
            </a:xfrm>
            <a:custGeom>
              <a:rect b="b" l="l" r="r" t="t"/>
              <a:pathLst>
                <a:path extrusionOk="0" fill="none" h="46844" w="7172">
                  <a:moveTo>
                    <a:pt x="1" y="0"/>
                  </a:moveTo>
                  <a:lnTo>
                    <a:pt x="1" y="10775"/>
                  </a:lnTo>
                  <a:lnTo>
                    <a:pt x="7172" y="17949"/>
                  </a:lnTo>
                  <a:lnTo>
                    <a:pt x="7172" y="4684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29"/>
            <p:cNvSpPr/>
            <p:nvPr/>
          </p:nvSpPr>
          <p:spPr>
            <a:xfrm>
              <a:off x="320000" y="-96075"/>
              <a:ext cx="25" cy="282050"/>
            </a:xfrm>
            <a:custGeom>
              <a:rect b="b" l="l" r="r" t="t"/>
              <a:pathLst>
                <a:path extrusionOk="0" fill="none" h="11282" w="1">
                  <a:moveTo>
                    <a:pt x="1" y="1"/>
                  </a:moveTo>
                  <a:lnTo>
                    <a:pt x="1" y="1128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29"/>
            <p:cNvSpPr/>
            <p:nvPr/>
          </p:nvSpPr>
          <p:spPr>
            <a:xfrm>
              <a:off x="449825" y="-96075"/>
              <a:ext cx="25" cy="1436525"/>
            </a:xfrm>
            <a:custGeom>
              <a:rect b="b" l="l" r="r" t="t"/>
              <a:pathLst>
                <a:path extrusionOk="0" fill="none" h="57461" w="1">
                  <a:moveTo>
                    <a:pt x="0" y="1"/>
                  </a:moveTo>
                  <a:lnTo>
                    <a:pt x="0" y="5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5" name="Google Shape;17705;p29"/>
          <p:cNvGrpSpPr/>
          <p:nvPr/>
        </p:nvGrpSpPr>
        <p:grpSpPr>
          <a:xfrm>
            <a:off x="4467000" y="4751500"/>
            <a:ext cx="1028550" cy="1006975"/>
            <a:chOff x="367000" y="3270000"/>
            <a:chExt cx="1028550" cy="1006975"/>
          </a:xfrm>
        </p:grpSpPr>
        <p:sp>
          <p:nvSpPr>
            <p:cNvPr id="17706" name="Google Shape;17706;p29"/>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29"/>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29"/>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29"/>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29"/>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29"/>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29"/>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29"/>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29"/>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29"/>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29"/>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29"/>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29"/>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29"/>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29"/>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29"/>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29"/>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29"/>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29"/>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29"/>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29"/>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29"/>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29"/>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29"/>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29"/>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29"/>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29"/>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29"/>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29"/>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29"/>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29"/>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29"/>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29"/>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29"/>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29"/>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29"/>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29"/>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29"/>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29"/>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29"/>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29"/>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29"/>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29"/>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29"/>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29"/>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29"/>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29"/>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29"/>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29"/>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29"/>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29"/>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29"/>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29"/>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29"/>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29"/>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29"/>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29"/>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29"/>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29"/>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29"/>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29"/>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29"/>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29"/>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29"/>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29"/>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29"/>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29"/>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29"/>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29"/>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29"/>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29"/>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29"/>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29"/>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29"/>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29"/>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29"/>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29"/>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29"/>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29"/>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29"/>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29"/>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29"/>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29"/>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29"/>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29"/>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29"/>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29"/>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29"/>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29"/>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29"/>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29"/>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29"/>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29"/>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29"/>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29"/>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29"/>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29"/>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29"/>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29"/>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29"/>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29"/>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29"/>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29"/>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29"/>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29"/>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29"/>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29"/>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29"/>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29"/>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29"/>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29"/>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29"/>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29"/>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29"/>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29"/>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29"/>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29"/>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29"/>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29"/>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29"/>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29"/>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29"/>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29"/>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29"/>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29"/>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29"/>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29"/>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29"/>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29"/>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29"/>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29"/>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29"/>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29"/>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29"/>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29"/>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29"/>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29"/>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29"/>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29"/>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29"/>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29"/>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29"/>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29"/>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29"/>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29"/>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29"/>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29"/>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29"/>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29"/>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29"/>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29"/>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29"/>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29"/>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29"/>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29"/>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29"/>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29"/>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29"/>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29"/>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29"/>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29"/>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29"/>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29"/>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29"/>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29"/>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29"/>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29"/>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29"/>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29"/>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29"/>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29"/>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29"/>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29"/>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29"/>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29"/>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29"/>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29"/>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29"/>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29"/>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29"/>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29"/>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29"/>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29"/>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29"/>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29"/>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29"/>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29"/>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29"/>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29"/>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29"/>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29"/>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29"/>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29"/>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29"/>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29"/>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29"/>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29"/>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29"/>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29"/>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29"/>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29"/>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29"/>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29"/>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29"/>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29"/>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29"/>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29"/>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29"/>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29"/>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29"/>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29"/>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29"/>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29"/>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29"/>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29"/>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29"/>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29"/>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29"/>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29"/>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29"/>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29"/>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29"/>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29"/>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29"/>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29"/>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29"/>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29"/>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29"/>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29"/>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29"/>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29"/>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29"/>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29"/>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29"/>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29"/>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29"/>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29"/>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29"/>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29"/>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29"/>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29"/>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29"/>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29"/>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29"/>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29"/>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29"/>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29"/>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29"/>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29"/>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29"/>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29"/>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29"/>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29"/>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29"/>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29"/>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29"/>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29"/>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29"/>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29"/>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29"/>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29"/>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29"/>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29"/>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29"/>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29"/>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29"/>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29"/>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29"/>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29"/>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29"/>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29"/>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29"/>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29"/>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29"/>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29"/>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29"/>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29"/>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29"/>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29"/>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29"/>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29"/>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29"/>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29"/>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29"/>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29"/>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29"/>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29"/>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29"/>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29"/>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29"/>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29"/>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29"/>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29"/>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29"/>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29"/>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29"/>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29"/>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29"/>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29"/>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29"/>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29"/>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29"/>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29"/>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9" name="Google Shape;18009;p29"/>
          <p:cNvGrpSpPr/>
          <p:nvPr/>
        </p:nvGrpSpPr>
        <p:grpSpPr>
          <a:xfrm>
            <a:off x="6737850" y="-218400"/>
            <a:ext cx="1004900" cy="945775"/>
            <a:chOff x="1425100" y="3295850"/>
            <a:chExt cx="1004900" cy="945775"/>
          </a:xfrm>
        </p:grpSpPr>
        <p:sp>
          <p:nvSpPr>
            <p:cNvPr id="18010" name="Google Shape;18010;p29"/>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29"/>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29"/>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29"/>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29"/>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29"/>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29"/>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29"/>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29"/>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29"/>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29"/>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29"/>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29"/>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29"/>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29"/>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29"/>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29"/>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29"/>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29"/>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29"/>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29"/>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29"/>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29"/>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29"/>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29"/>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29"/>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29"/>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29"/>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29"/>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29"/>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29"/>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29"/>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29"/>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29"/>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29"/>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29"/>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29"/>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29"/>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29"/>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29"/>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29"/>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29"/>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29"/>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29"/>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29"/>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29"/>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29"/>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29"/>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29"/>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29"/>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29"/>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29"/>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29"/>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29"/>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29"/>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29"/>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29"/>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29"/>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29"/>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29"/>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29"/>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29"/>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29"/>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29"/>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29"/>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29"/>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29"/>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29"/>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29"/>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29"/>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29"/>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29"/>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29"/>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29"/>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29"/>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29"/>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29"/>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29"/>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29"/>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29"/>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29"/>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29"/>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29"/>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29"/>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29"/>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29"/>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29"/>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29"/>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29"/>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29"/>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29"/>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29"/>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29"/>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29"/>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29"/>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29"/>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29"/>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29"/>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29"/>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29"/>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29"/>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29"/>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29"/>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29"/>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29"/>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29"/>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29"/>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29"/>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29"/>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29"/>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29"/>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29"/>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29"/>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29"/>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29"/>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29"/>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29"/>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29"/>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29"/>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29"/>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29"/>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29"/>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29"/>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29"/>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29"/>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29"/>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29"/>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29"/>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29"/>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29"/>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29"/>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29"/>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29"/>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29"/>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29"/>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29"/>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29"/>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29"/>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29"/>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29"/>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29"/>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29"/>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29"/>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29"/>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29"/>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29"/>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29"/>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29"/>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29"/>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29"/>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29"/>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29"/>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29"/>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29"/>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29"/>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29"/>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29"/>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29"/>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29"/>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29"/>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29"/>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29"/>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29"/>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29"/>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29"/>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29"/>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29"/>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29"/>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29"/>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29"/>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29"/>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29"/>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29"/>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29"/>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29"/>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29"/>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29"/>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29"/>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29"/>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29"/>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29"/>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29"/>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29"/>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29"/>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29"/>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29"/>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29"/>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29"/>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29"/>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29"/>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29"/>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29"/>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29"/>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29"/>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29"/>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29"/>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29"/>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29"/>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29"/>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29"/>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29"/>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29"/>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29"/>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29"/>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29"/>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29"/>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29"/>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29"/>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29"/>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29"/>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29"/>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29"/>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29"/>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29"/>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29"/>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29"/>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29"/>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29"/>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29"/>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29"/>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29"/>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29"/>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29"/>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29"/>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29"/>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29"/>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29"/>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29"/>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29"/>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29"/>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29"/>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29"/>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29"/>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29"/>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29"/>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29"/>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29"/>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29"/>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29"/>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29"/>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29"/>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29"/>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29"/>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29"/>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29"/>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29"/>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29"/>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29"/>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29"/>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29"/>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29"/>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29"/>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29"/>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29"/>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29"/>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29"/>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29"/>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29"/>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29"/>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29"/>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29"/>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29"/>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29"/>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29"/>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29"/>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29"/>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29"/>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29"/>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29"/>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29"/>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29"/>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29"/>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29"/>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29"/>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29"/>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29"/>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29"/>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29"/>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29"/>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29"/>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29"/>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29"/>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29"/>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29"/>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29"/>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29"/>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29"/>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29"/>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29"/>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29"/>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29"/>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29"/>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29"/>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29"/>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29"/>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29"/>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29"/>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29"/>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29"/>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29"/>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29"/>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29"/>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29"/>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29"/>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29"/>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29"/>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29"/>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29"/>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29"/>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29"/>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29"/>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29"/>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2" name="Google Shape;18322;p29"/>
          <p:cNvGrpSpPr/>
          <p:nvPr/>
        </p:nvGrpSpPr>
        <p:grpSpPr>
          <a:xfrm>
            <a:off x="8547850" y="985350"/>
            <a:ext cx="1010475" cy="995525"/>
            <a:chOff x="885350" y="1936275"/>
            <a:chExt cx="1010475" cy="995525"/>
          </a:xfrm>
        </p:grpSpPr>
        <p:sp>
          <p:nvSpPr>
            <p:cNvPr id="18323" name="Google Shape;18323;p29"/>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29"/>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29"/>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29"/>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29"/>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29"/>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29"/>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29"/>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29"/>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29"/>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29"/>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29"/>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29"/>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29"/>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29"/>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29"/>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29"/>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29"/>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29"/>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29"/>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29"/>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29"/>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29"/>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29"/>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29"/>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29"/>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29"/>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29"/>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29"/>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29"/>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29"/>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29"/>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29"/>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29"/>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29"/>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29"/>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29"/>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29"/>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29"/>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29"/>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29"/>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29"/>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29"/>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29"/>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29"/>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29"/>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29"/>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29"/>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29"/>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29"/>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29"/>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29"/>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29"/>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29"/>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29"/>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29"/>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29"/>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29"/>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29"/>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29"/>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29"/>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29"/>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29"/>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29"/>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29"/>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29"/>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29"/>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29"/>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29"/>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29"/>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29"/>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29"/>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29"/>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29"/>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29"/>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29"/>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29"/>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29"/>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29"/>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29"/>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29"/>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29"/>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29"/>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29"/>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29"/>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29"/>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29"/>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29"/>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29"/>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29"/>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29"/>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29"/>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29"/>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29"/>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29"/>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29"/>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29"/>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29"/>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29"/>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29"/>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29"/>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29"/>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29"/>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29"/>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29"/>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29"/>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29"/>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29"/>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29"/>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29"/>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29"/>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29"/>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29"/>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29"/>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29"/>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29"/>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29"/>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29"/>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29"/>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29"/>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29"/>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29"/>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29"/>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29"/>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29"/>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29"/>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29"/>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29"/>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29"/>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29"/>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29"/>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29"/>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29"/>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29"/>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29"/>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29"/>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29"/>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29"/>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29"/>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29"/>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29"/>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29"/>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29"/>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29"/>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29"/>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29"/>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29"/>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29"/>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29"/>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29"/>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29"/>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29"/>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29"/>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29"/>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29"/>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29"/>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29"/>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29"/>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29"/>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29"/>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29"/>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29"/>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29"/>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29"/>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29"/>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29"/>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29"/>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29"/>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29"/>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29"/>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29"/>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29"/>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29"/>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29"/>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29"/>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29"/>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29"/>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29"/>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29"/>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29"/>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29"/>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29"/>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29"/>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29"/>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29"/>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29"/>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29"/>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29"/>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29"/>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29"/>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29"/>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29"/>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29"/>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29"/>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29"/>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29"/>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29"/>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29"/>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29"/>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29"/>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29"/>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29"/>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29"/>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29"/>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29"/>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29"/>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29"/>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29"/>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29"/>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29"/>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5">
  <p:cSld name="ONE_COLUMN_TEXT_1">
    <p:spTree>
      <p:nvGrpSpPr>
        <p:cNvPr id="18533" name="Shape 18533"/>
        <p:cNvGrpSpPr/>
        <p:nvPr/>
      </p:nvGrpSpPr>
      <p:grpSpPr>
        <a:xfrm>
          <a:off x="0" y="0"/>
          <a:ext cx="0" cy="0"/>
          <a:chOff x="0" y="0"/>
          <a:chExt cx="0" cy="0"/>
        </a:xfrm>
      </p:grpSpPr>
      <p:pic>
        <p:nvPicPr>
          <p:cNvPr id="18534" name="Google Shape;18534;p30"/>
          <p:cNvPicPr preferRelativeResize="0"/>
          <p:nvPr/>
        </p:nvPicPr>
        <p:blipFill>
          <a:blip r:embed="rId2">
            <a:alphaModFix amt="17000"/>
          </a:blip>
          <a:stretch>
            <a:fillRect/>
          </a:stretch>
        </p:blipFill>
        <p:spPr>
          <a:xfrm>
            <a:off x="-62125" y="-62400"/>
            <a:ext cx="9268349" cy="5268300"/>
          </a:xfrm>
          <a:prstGeom prst="rect">
            <a:avLst/>
          </a:prstGeom>
          <a:noFill/>
          <a:ln>
            <a:noFill/>
          </a:ln>
        </p:spPr>
      </p:pic>
      <p:grpSp>
        <p:nvGrpSpPr>
          <p:cNvPr id="18535" name="Google Shape;18535;p30"/>
          <p:cNvGrpSpPr/>
          <p:nvPr/>
        </p:nvGrpSpPr>
        <p:grpSpPr>
          <a:xfrm>
            <a:off x="5380100" y="-111175"/>
            <a:ext cx="4760442" cy="5994312"/>
            <a:chOff x="5380100" y="-111175"/>
            <a:chExt cx="4760442" cy="5994312"/>
          </a:xfrm>
        </p:grpSpPr>
        <p:grpSp>
          <p:nvGrpSpPr>
            <p:cNvPr id="18536" name="Google Shape;18536;p30"/>
            <p:cNvGrpSpPr/>
            <p:nvPr/>
          </p:nvGrpSpPr>
          <p:grpSpPr>
            <a:xfrm>
              <a:off x="5380100" y="3130480"/>
              <a:ext cx="327289" cy="2153972"/>
              <a:chOff x="5380100" y="3130480"/>
              <a:chExt cx="327289" cy="2153972"/>
            </a:xfrm>
          </p:grpSpPr>
          <p:sp>
            <p:nvSpPr>
              <p:cNvPr id="18537" name="Google Shape;18537;p30"/>
              <p:cNvSpPr/>
              <p:nvPr/>
            </p:nvSpPr>
            <p:spPr>
              <a:xfrm flipH="1" rot="10800000">
                <a:off x="5380100" y="3130480"/>
                <a:ext cx="174387" cy="1133344"/>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30"/>
              <p:cNvSpPr/>
              <p:nvPr/>
            </p:nvSpPr>
            <p:spPr>
              <a:xfrm flipH="1" rot="10800000">
                <a:off x="5398383" y="3466006"/>
                <a:ext cx="222735" cy="1797978"/>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30"/>
              <p:cNvSpPr/>
              <p:nvPr/>
            </p:nvSpPr>
            <p:spPr>
              <a:xfrm flipH="1" rot="10800000">
                <a:off x="5484654" y="3748575"/>
                <a:ext cx="222735" cy="1535877"/>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0" name="Google Shape;18540;p30"/>
            <p:cNvGrpSpPr/>
            <p:nvPr/>
          </p:nvGrpSpPr>
          <p:grpSpPr>
            <a:xfrm>
              <a:off x="7046955" y="-111175"/>
              <a:ext cx="837404" cy="2744353"/>
              <a:chOff x="6818355" y="-111175"/>
              <a:chExt cx="837404" cy="2744353"/>
            </a:xfrm>
          </p:grpSpPr>
          <p:sp>
            <p:nvSpPr>
              <p:cNvPr id="18541" name="Google Shape;18541;p30"/>
              <p:cNvSpPr/>
              <p:nvPr/>
            </p:nvSpPr>
            <p:spPr>
              <a:xfrm>
                <a:off x="7107819" y="2363598"/>
                <a:ext cx="3651" cy="3651"/>
              </a:xfrm>
              <a:custGeom>
                <a:rect b="b" l="l" r="r" t="t"/>
                <a:pathLst>
                  <a:path extrusionOk="0" h="137" w="137">
                    <a:moveTo>
                      <a:pt x="68" y="1"/>
                    </a:moveTo>
                    <a:cubicBezTo>
                      <a:pt x="31" y="1"/>
                      <a:pt x="1" y="32"/>
                      <a:pt x="1" y="69"/>
                    </a:cubicBezTo>
                    <a:cubicBezTo>
                      <a:pt x="1" y="106"/>
                      <a:pt x="31" y="136"/>
                      <a:pt x="68" y="136"/>
                    </a:cubicBezTo>
                    <a:cubicBezTo>
                      <a:pt x="105" y="136"/>
                      <a:pt x="136" y="106"/>
                      <a:pt x="136" y="69"/>
                    </a:cubicBezTo>
                    <a:cubicBezTo>
                      <a:pt x="136" y="32"/>
                      <a:pt x="105"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30"/>
              <p:cNvSpPr/>
              <p:nvPr/>
            </p:nvSpPr>
            <p:spPr>
              <a:xfrm>
                <a:off x="7107819" y="2363598"/>
                <a:ext cx="3651" cy="3651"/>
              </a:xfrm>
              <a:custGeom>
                <a:rect b="b" l="l" r="r" t="t"/>
                <a:pathLst>
                  <a:path extrusionOk="0" h="137" w="137">
                    <a:moveTo>
                      <a:pt x="68" y="1"/>
                    </a:moveTo>
                    <a:cubicBezTo>
                      <a:pt x="31" y="1"/>
                      <a:pt x="1" y="32"/>
                      <a:pt x="1" y="69"/>
                    </a:cubicBezTo>
                    <a:cubicBezTo>
                      <a:pt x="1" y="106"/>
                      <a:pt x="31" y="136"/>
                      <a:pt x="68" y="136"/>
                    </a:cubicBezTo>
                    <a:cubicBezTo>
                      <a:pt x="105" y="136"/>
                      <a:pt x="136" y="106"/>
                      <a:pt x="136" y="69"/>
                    </a:cubicBezTo>
                    <a:cubicBezTo>
                      <a:pt x="136" y="32"/>
                      <a:pt x="105"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30"/>
              <p:cNvSpPr/>
              <p:nvPr/>
            </p:nvSpPr>
            <p:spPr>
              <a:xfrm>
                <a:off x="6910037" y="-71704"/>
                <a:ext cx="351520" cy="2060078"/>
              </a:xfrm>
              <a:custGeom>
                <a:rect b="b" l="l" r="r" t="t"/>
                <a:pathLst>
                  <a:path extrusionOk="0" fill="none" h="77294" w="13189">
                    <a:moveTo>
                      <a:pt x="1" y="1"/>
                    </a:moveTo>
                    <a:lnTo>
                      <a:pt x="1" y="22714"/>
                    </a:lnTo>
                    <a:lnTo>
                      <a:pt x="13188" y="35903"/>
                    </a:lnTo>
                    <a:lnTo>
                      <a:pt x="13188" y="7729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30"/>
              <p:cNvSpPr/>
              <p:nvPr/>
            </p:nvSpPr>
            <p:spPr>
              <a:xfrm>
                <a:off x="7158270" y="-71704"/>
                <a:ext cx="207969" cy="608050"/>
              </a:xfrm>
              <a:custGeom>
                <a:rect b="b" l="l" r="r" t="t"/>
                <a:pathLst>
                  <a:path extrusionOk="0" fill="none" h="22814" w="7803">
                    <a:moveTo>
                      <a:pt x="7803" y="1"/>
                    </a:moveTo>
                    <a:lnTo>
                      <a:pt x="7803" y="9712"/>
                    </a:lnTo>
                    <a:lnTo>
                      <a:pt x="0" y="17514"/>
                    </a:lnTo>
                    <a:lnTo>
                      <a:pt x="0" y="2281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30"/>
              <p:cNvSpPr/>
              <p:nvPr/>
            </p:nvSpPr>
            <p:spPr>
              <a:xfrm>
                <a:off x="7347071" y="-111175"/>
                <a:ext cx="308689" cy="1192593"/>
              </a:xfrm>
              <a:custGeom>
                <a:rect b="b" l="l" r="r" t="t"/>
                <a:pathLst>
                  <a:path extrusionOk="0" fill="none" h="44746" w="11582">
                    <a:moveTo>
                      <a:pt x="11581" y="0"/>
                    </a:moveTo>
                    <a:lnTo>
                      <a:pt x="11581" y="19751"/>
                    </a:lnTo>
                    <a:lnTo>
                      <a:pt x="0" y="31334"/>
                    </a:lnTo>
                    <a:lnTo>
                      <a:pt x="0" y="4474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30"/>
              <p:cNvSpPr/>
              <p:nvPr/>
            </p:nvSpPr>
            <p:spPr>
              <a:xfrm>
                <a:off x="7109605" y="1152117"/>
                <a:ext cx="27" cy="1213462"/>
              </a:xfrm>
              <a:custGeom>
                <a:rect b="b" l="l" r="r" t="t"/>
                <a:pathLst>
                  <a:path extrusionOk="0" fill="none" h="45529" w="1">
                    <a:moveTo>
                      <a:pt x="1" y="1"/>
                    </a:moveTo>
                    <a:lnTo>
                      <a:pt x="1" y="4552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30"/>
              <p:cNvSpPr/>
              <p:nvPr/>
            </p:nvSpPr>
            <p:spPr>
              <a:xfrm>
                <a:off x="6818355" y="-71704"/>
                <a:ext cx="354238" cy="2704882"/>
              </a:xfrm>
              <a:custGeom>
                <a:rect b="b" l="l" r="r" t="t"/>
                <a:pathLst>
                  <a:path extrusionOk="0" fill="none" h="101487" w="13291">
                    <a:moveTo>
                      <a:pt x="1" y="1"/>
                    </a:moveTo>
                    <a:lnTo>
                      <a:pt x="1" y="31272"/>
                    </a:lnTo>
                    <a:lnTo>
                      <a:pt x="13290" y="44561"/>
                    </a:lnTo>
                    <a:lnTo>
                      <a:pt x="13290" y="10148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30"/>
              <p:cNvSpPr/>
              <p:nvPr/>
            </p:nvSpPr>
            <p:spPr>
              <a:xfrm>
                <a:off x="7285692" y="-80499"/>
                <a:ext cx="256024" cy="710049"/>
              </a:xfrm>
              <a:custGeom>
                <a:rect b="b" l="l" r="r" t="t"/>
                <a:pathLst>
                  <a:path extrusionOk="0" fill="none" h="26641" w="9606">
                    <a:moveTo>
                      <a:pt x="9606" y="1"/>
                    </a:moveTo>
                    <a:lnTo>
                      <a:pt x="9606" y="17036"/>
                    </a:lnTo>
                    <a:lnTo>
                      <a:pt x="1" y="2664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30"/>
              <p:cNvSpPr/>
              <p:nvPr/>
            </p:nvSpPr>
            <p:spPr>
              <a:xfrm>
                <a:off x="7033514" y="-71704"/>
                <a:ext cx="27" cy="377746"/>
              </a:xfrm>
              <a:custGeom>
                <a:rect b="b" l="l" r="r" t="t"/>
                <a:pathLst>
                  <a:path extrusionOk="0" fill="none" h="14173" w="1">
                    <a:moveTo>
                      <a:pt x="0" y="1"/>
                    </a:moveTo>
                    <a:lnTo>
                      <a:pt x="0" y="1417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0" name="Google Shape;18550;p30"/>
            <p:cNvGrpSpPr/>
            <p:nvPr/>
          </p:nvGrpSpPr>
          <p:grpSpPr>
            <a:xfrm>
              <a:off x="8174983" y="775276"/>
              <a:ext cx="1965559" cy="1924329"/>
              <a:chOff x="367000" y="3270000"/>
              <a:chExt cx="1028550" cy="1006975"/>
            </a:xfrm>
          </p:grpSpPr>
          <p:sp>
            <p:nvSpPr>
              <p:cNvPr id="18551" name="Google Shape;18551;p30"/>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30"/>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30"/>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30"/>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30"/>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30"/>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30"/>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30"/>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30"/>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30"/>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30"/>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30"/>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30"/>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30"/>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30"/>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30"/>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30"/>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30"/>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30"/>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30"/>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30"/>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30"/>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30"/>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30"/>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30"/>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30"/>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30"/>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30"/>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30"/>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30"/>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30"/>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30"/>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30"/>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30"/>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30"/>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30"/>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30"/>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30"/>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30"/>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30"/>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30"/>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30"/>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30"/>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30"/>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30"/>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30"/>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30"/>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30"/>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30"/>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30"/>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30"/>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30"/>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30"/>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30"/>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30"/>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30"/>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30"/>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30"/>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30"/>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30"/>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30"/>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30"/>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30"/>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30"/>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30"/>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30"/>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30"/>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30"/>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30"/>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30"/>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30"/>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30"/>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30"/>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30"/>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30"/>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30"/>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30"/>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30"/>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30"/>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30"/>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30"/>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30"/>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30"/>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30"/>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30"/>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30"/>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30"/>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30"/>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30"/>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30"/>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30"/>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30"/>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30"/>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30"/>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30"/>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30"/>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30"/>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30"/>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30"/>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30"/>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30"/>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30"/>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30"/>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30"/>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30"/>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30"/>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30"/>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30"/>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30"/>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30"/>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30"/>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30"/>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30"/>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30"/>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30"/>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30"/>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30"/>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30"/>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30"/>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30"/>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30"/>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30"/>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30"/>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30"/>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30"/>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30"/>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30"/>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30"/>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30"/>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30"/>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30"/>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30"/>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30"/>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30"/>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30"/>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30"/>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30"/>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30"/>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30"/>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30"/>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30"/>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30"/>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30"/>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30"/>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30"/>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30"/>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30"/>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30"/>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30"/>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30"/>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30"/>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30"/>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30"/>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30"/>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30"/>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30"/>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30"/>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30"/>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30"/>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30"/>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30"/>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30"/>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30"/>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30"/>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30"/>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30"/>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30"/>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30"/>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30"/>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30"/>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30"/>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30"/>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30"/>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30"/>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30"/>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30"/>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30"/>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30"/>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30"/>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30"/>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30"/>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30"/>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30"/>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30"/>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30"/>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30"/>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30"/>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30"/>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30"/>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30"/>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30"/>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30"/>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30"/>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30"/>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30"/>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30"/>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30"/>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30"/>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30"/>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30"/>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30"/>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30"/>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30"/>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30"/>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30"/>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30"/>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30"/>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30"/>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30"/>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30"/>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30"/>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30"/>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30"/>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30"/>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30"/>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30"/>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30"/>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30"/>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30"/>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30"/>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30"/>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30"/>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30"/>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30"/>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30"/>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30"/>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30"/>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30"/>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30"/>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30"/>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30"/>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30"/>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30"/>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30"/>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30"/>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30"/>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30"/>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30"/>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30"/>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30"/>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30"/>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30"/>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30"/>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30"/>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30"/>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30"/>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30"/>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30"/>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30"/>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30"/>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30"/>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30"/>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30"/>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30"/>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30"/>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30"/>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30"/>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30"/>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30"/>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30"/>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30"/>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30"/>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30"/>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30"/>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30"/>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30"/>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30"/>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30"/>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30"/>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30"/>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30"/>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30"/>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30"/>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30"/>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30"/>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30"/>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30"/>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30"/>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30"/>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30"/>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30"/>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30"/>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30"/>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30"/>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30"/>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30"/>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30"/>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30"/>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30"/>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30"/>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30"/>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30"/>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30"/>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30"/>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30"/>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30"/>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30"/>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30"/>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30"/>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30"/>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30"/>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30"/>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30"/>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4" name="Google Shape;18854;p30"/>
            <p:cNvGrpSpPr/>
            <p:nvPr/>
          </p:nvGrpSpPr>
          <p:grpSpPr>
            <a:xfrm>
              <a:off x="6256263" y="3359903"/>
              <a:ext cx="2680973" cy="2523233"/>
              <a:chOff x="1425100" y="3295850"/>
              <a:chExt cx="1004900" cy="945775"/>
            </a:xfrm>
          </p:grpSpPr>
          <p:sp>
            <p:nvSpPr>
              <p:cNvPr id="18855" name="Google Shape;18855;p30"/>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30"/>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30"/>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30"/>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30"/>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30"/>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30"/>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30"/>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30"/>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30"/>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30"/>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30"/>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30"/>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30"/>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30"/>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30"/>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30"/>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30"/>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30"/>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30"/>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30"/>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30"/>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30"/>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30"/>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30"/>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30"/>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30"/>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30"/>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30"/>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30"/>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30"/>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30"/>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30"/>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30"/>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30"/>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30"/>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30"/>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30"/>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30"/>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30"/>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30"/>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30"/>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30"/>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30"/>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30"/>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30"/>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30"/>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30"/>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30"/>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30"/>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30"/>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30"/>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30"/>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30"/>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30"/>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30"/>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30"/>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30"/>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30"/>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30"/>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30"/>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30"/>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30"/>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30"/>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30"/>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30"/>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30"/>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30"/>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30"/>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30"/>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30"/>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30"/>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30"/>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30"/>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30"/>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30"/>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30"/>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30"/>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30"/>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30"/>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30"/>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30"/>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30"/>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30"/>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30"/>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30"/>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30"/>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30"/>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30"/>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30"/>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30"/>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30"/>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30"/>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30"/>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30"/>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30"/>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30"/>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30"/>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30"/>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30"/>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30"/>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30"/>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30"/>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30"/>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30"/>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30"/>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30"/>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30"/>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30"/>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30"/>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30"/>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30"/>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30"/>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30"/>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30"/>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30"/>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30"/>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30"/>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30"/>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30"/>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30"/>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30"/>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30"/>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30"/>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30"/>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30"/>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30"/>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30"/>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30"/>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30"/>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30"/>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30"/>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30"/>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30"/>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30"/>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30"/>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30"/>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30"/>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30"/>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30"/>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30"/>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30"/>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30"/>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30"/>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30"/>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30"/>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30"/>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30"/>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30"/>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30"/>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30"/>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30"/>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30"/>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30"/>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30"/>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30"/>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30"/>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30"/>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30"/>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30"/>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30"/>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30"/>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30"/>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30"/>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30"/>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30"/>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30"/>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30"/>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30"/>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30"/>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30"/>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30"/>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30"/>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30"/>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30"/>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30"/>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30"/>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30"/>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30"/>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30"/>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30"/>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30"/>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30"/>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30"/>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30"/>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30"/>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30"/>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30"/>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30"/>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30"/>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30"/>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30"/>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30"/>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30"/>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30"/>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30"/>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30"/>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30"/>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30"/>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30"/>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30"/>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30"/>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30"/>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30"/>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30"/>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30"/>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30"/>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30"/>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30"/>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30"/>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30"/>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30"/>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30"/>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30"/>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30"/>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30"/>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30"/>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30"/>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30"/>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30"/>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30"/>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30"/>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30"/>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30"/>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30"/>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30"/>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30"/>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30"/>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30"/>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30"/>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30"/>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30"/>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30"/>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30"/>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30"/>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30"/>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30"/>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30"/>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30"/>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30"/>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30"/>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30"/>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30"/>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30"/>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30"/>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30"/>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30"/>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30"/>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30"/>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30"/>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30"/>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30"/>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30"/>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30"/>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30"/>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30"/>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30"/>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30"/>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30"/>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30"/>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30"/>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30"/>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30"/>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30"/>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30"/>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30"/>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30"/>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30"/>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30"/>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30"/>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30"/>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30"/>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30"/>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30"/>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30"/>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30"/>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30"/>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30"/>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30"/>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30"/>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30"/>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30"/>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30"/>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30"/>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30"/>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30"/>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30"/>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30"/>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30"/>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30"/>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30"/>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30"/>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30"/>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30"/>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30"/>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30"/>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30"/>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30"/>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30"/>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30"/>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30"/>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30"/>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30"/>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30"/>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30"/>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30"/>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30"/>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30"/>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30"/>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30"/>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30"/>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30"/>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7" name="Google Shape;19167;p30"/>
            <p:cNvGrpSpPr/>
            <p:nvPr/>
          </p:nvGrpSpPr>
          <p:grpSpPr>
            <a:xfrm>
              <a:off x="5530500" y="1392725"/>
              <a:ext cx="1010475" cy="995525"/>
              <a:chOff x="885350" y="1936275"/>
              <a:chExt cx="1010475" cy="995525"/>
            </a:xfrm>
          </p:grpSpPr>
          <p:sp>
            <p:nvSpPr>
              <p:cNvPr id="19168" name="Google Shape;19168;p30"/>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30"/>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30"/>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30"/>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30"/>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30"/>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30"/>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30"/>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30"/>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30"/>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30"/>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30"/>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30"/>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30"/>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30"/>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30"/>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30"/>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30"/>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30"/>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30"/>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30"/>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30"/>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30"/>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30"/>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30"/>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30"/>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30"/>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30"/>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30"/>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30"/>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30"/>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30"/>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30"/>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30"/>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30"/>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30"/>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30"/>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30"/>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30"/>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30"/>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30"/>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30"/>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30"/>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30"/>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30"/>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30"/>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30"/>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30"/>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30"/>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30"/>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30"/>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30"/>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30"/>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30"/>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30"/>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30"/>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30"/>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30"/>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30"/>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30"/>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30"/>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30"/>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30"/>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30"/>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30"/>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30"/>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30"/>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30"/>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30"/>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30"/>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30"/>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30"/>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30"/>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30"/>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30"/>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30"/>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30"/>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30"/>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30"/>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30"/>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30"/>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30"/>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30"/>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30"/>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30"/>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30"/>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30"/>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30"/>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30"/>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30"/>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30"/>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30"/>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30"/>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30"/>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30"/>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30"/>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30"/>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30"/>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30"/>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30"/>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30"/>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30"/>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30"/>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30"/>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30"/>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30"/>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30"/>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30"/>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30"/>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30"/>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30"/>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30"/>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30"/>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30"/>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30"/>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30"/>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30"/>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30"/>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30"/>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30"/>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30"/>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30"/>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30"/>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30"/>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30"/>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30"/>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30"/>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30"/>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30"/>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30"/>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30"/>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30"/>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30"/>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30"/>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30"/>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30"/>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30"/>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30"/>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30"/>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30"/>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30"/>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30"/>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30"/>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30"/>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30"/>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30"/>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30"/>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30"/>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30"/>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30"/>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30"/>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30"/>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30"/>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30"/>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30"/>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30"/>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30"/>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30"/>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30"/>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30"/>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30"/>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30"/>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30"/>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30"/>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30"/>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30"/>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30"/>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30"/>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30"/>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30"/>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30"/>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30"/>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30"/>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30"/>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30"/>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30"/>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30"/>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30"/>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30"/>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30"/>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30"/>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30"/>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30"/>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30"/>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30"/>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30"/>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30"/>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30"/>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30"/>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30"/>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30"/>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30"/>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30"/>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30"/>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30"/>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30"/>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30"/>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30"/>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30"/>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30"/>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30"/>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30"/>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30"/>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30"/>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30"/>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30"/>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30"/>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30"/>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30"/>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30"/>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03" name="Shape 1703"/>
        <p:cNvGrpSpPr/>
        <p:nvPr/>
      </p:nvGrpSpPr>
      <p:grpSpPr>
        <a:xfrm>
          <a:off x="0" y="0"/>
          <a:ext cx="0" cy="0"/>
          <a:chOff x="0" y="0"/>
          <a:chExt cx="0" cy="0"/>
        </a:xfrm>
      </p:grpSpPr>
      <p:pic>
        <p:nvPicPr>
          <p:cNvPr id="1704" name="Google Shape;1704;p4"/>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1705" name="Google Shape;1705;p4"/>
          <p:cNvSpPr/>
          <p:nvPr/>
        </p:nvSpPr>
        <p:spPr>
          <a:xfrm>
            <a:off x="3088975" y="841350"/>
            <a:ext cx="3425" cy="3425"/>
          </a:xfrm>
          <a:custGeom>
            <a:rect b="b" l="l" r="r" t="t"/>
            <a:pathLst>
              <a:path extrusionOk="0" h="137" w="137">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
          <p:cNvSpPr/>
          <p:nvPr/>
        </p:nvSpPr>
        <p:spPr>
          <a:xfrm>
            <a:off x="3088975" y="841350"/>
            <a:ext cx="3425" cy="3425"/>
          </a:xfrm>
          <a:custGeom>
            <a:rect b="b" l="l" r="r" t="t"/>
            <a:pathLst>
              <a:path extrusionOk="0" h="137" w="137">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
          <p:cNvSpPr/>
          <p:nvPr/>
        </p:nvSpPr>
        <p:spPr>
          <a:xfrm>
            <a:off x="3088975" y="841350"/>
            <a:ext cx="3425" cy="3425"/>
          </a:xfrm>
          <a:custGeom>
            <a:rect b="b" l="l" r="r" t="t"/>
            <a:pathLst>
              <a:path extrusionOk="0" h="137" w="137">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
          <p:cNvSpPr/>
          <p:nvPr/>
        </p:nvSpPr>
        <p:spPr>
          <a:xfrm>
            <a:off x="2840025" y="973025"/>
            <a:ext cx="3425" cy="3425"/>
          </a:xfrm>
          <a:custGeom>
            <a:rect b="b" l="l" r="r" t="t"/>
            <a:pathLst>
              <a:path extrusionOk="0" h="137" w="137">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
          <p:cNvSpPr/>
          <p:nvPr/>
        </p:nvSpPr>
        <p:spPr>
          <a:xfrm>
            <a:off x="2840025" y="973025"/>
            <a:ext cx="3425" cy="3425"/>
          </a:xfrm>
          <a:custGeom>
            <a:rect b="b" l="l" r="r" t="t"/>
            <a:pathLst>
              <a:path extrusionOk="0" h="137" w="137">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
          <p:cNvSpPr/>
          <p:nvPr/>
        </p:nvSpPr>
        <p:spPr>
          <a:xfrm flipH="1" rot="10800000">
            <a:off x="306450" y="2915575"/>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
          <p:cNvSpPr/>
          <p:nvPr/>
        </p:nvSpPr>
        <p:spPr>
          <a:xfrm>
            <a:off x="8562025" y="1254255"/>
            <a:ext cx="214300" cy="139273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
          <p:cNvSpPr/>
          <p:nvPr/>
        </p:nvSpPr>
        <p:spPr>
          <a:xfrm rot="-5400000">
            <a:off x="7804513" y="4031596"/>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
          <p:cNvSpPr/>
          <p:nvPr/>
        </p:nvSpPr>
        <p:spPr>
          <a:xfrm rot="-5400000">
            <a:off x="7923338" y="3974546"/>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
          <p:cNvSpPr/>
          <p:nvPr/>
        </p:nvSpPr>
        <p:spPr>
          <a:xfrm rot="-5400000">
            <a:off x="8426863" y="4200321"/>
            <a:ext cx="164600" cy="1179350"/>
          </a:xfrm>
          <a:custGeom>
            <a:rect b="b" l="l" r="r" t="t"/>
            <a:pathLst>
              <a:path extrusionOk="0" fill="none" h="47174" w="6584">
                <a:moveTo>
                  <a:pt x="6583" y="0"/>
                </a:moveTo>
                <a:lnTo>
                  <a:pt x="1" y="6583"/>
                </a:lnTo>
                <a:lnTo>
                  <a:pt x="1" y="4717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
          <p:cNvSpPr/>
          <p:nvPr/>
        </p:nvSpPr>
        <p:spPr>
          <a:xfrm flipH="1" rot="10800000">
            <a:off x="234425" y="3351700"/>
            <a:ext cx="134475" cy="636225"/>
          </a:xfrm>
          <a:custGeom>
            <a:rect b="b" l="l" r="r" t="t"/>
            <a:pathLst>
              <a:path extrusionOk="0" fill="none" h="25449" w="5379">
                <a:moveTo>
                  <a:pt x="0" y="0"/>
                </a:moveTo>
                <a:lnTo>
                  <a:pt x="5379" y="5379"/>
                </a:lnTo>
                <a:lnTo>
                  <a:pt x="5379" y="25449"/>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
          <p:cNvSpPr/>
          <p:nvPr/>
        </p:nvSpPr>
        <p:spPr>
          <a:xfrm>
            <a:off x="8584493" y="-51046"/>
            <a:ext cx="273713" cy="2209484"/>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
          <p:cNvSpPr/>
          <p:nvPr/>
        </p:nvSpPr>
        <p:spPr>
          <a:xfrm>
            <a:off x="8690513" y="-76200"/>
            <a:ext cx="273713" cy="1887396"/>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719" name="Google Shape;1719;p4"/>
          <p:cNvSpPr txBox="1"/>
          <p:nvPr>
            <p:ph idx="1" type="body"/>
          </p:nvPr>
        </p:nvSpPr>
        <p:spPr>
          <a:xfrm>
            <a:off x="720000" y="1237083"/>
            <a:ext cx="7704000" cy="33663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05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grpSp>
        <p:nvGrpSpPr>
          <p:cNvPr id="1720" name="Google Shape;1720;p4"/>
          <p:cNvGrpSpPr/>
          <p:nvPr/>
        </p:nvGrpSpPr>
        <p:grpSpPr>
          <a:xfrm>
            <a:off x="-334300" y="723500"/>
            <a:ext cx="9847125" cy="4743809"/>
            <a:chOff x="-334300" y="723500"/>
            <a:chExt cx="9847125" cy="4743809"/>
          </a:xfrm>
        </p:grpSpPr>
        <p:grpSp>
          <p:nvGrpSpPr>
            <p:cNvPr id="1721" name="Google Shape;1721;p4"/>
            <p:cNvGrpSpPr/>
            <p:nvPr/>
          </p:nvGrpSpPr>
          <p:grpSpPr>
            <a:xfrm>
              <a:off x="8484275" y="3295850"/>
              <a:ext cx="1028550" cy="1006975"/>
              <a:chOff x="367000" y="3270000"/>
              <a:chExt cx="1028550" cy="1006975"/>
            </a:xfrm>
          </p:grpSpPr>
          <p:sp>
            <p:nvSpPr>
              <p:cNvPr id="1722" name="Google Shape;1722;p4"/>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 name="Google Shape;2025;p4"/>
            <p:cNvGrpSpPr/>
            <p:nvPr/>
          </p:nvGrpSpPr>
          <p:grpSpPr>
            <a:xfrm>
              <a:off x="5588110" y="4302871"/>
              <a:ext cx="1237233" cy="1164438"/>
              <a:chOff x="1425100" y="3295850"/>
              <a:chExt cx="1004900" cy="945775"/>
            </a:xfrm>
          </p:grpSpPr>
          <p:sp>
            <p:nvSpPr>
              <p:cNvPr id="2026" name="Google Shape;2026;p4"/>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8" name="Google Shape;2338;p4"/>
            <p:cNvGrpSpPr/>
            <p:nvPr/>
          </p:nvGrpSpPr>
          <p:grpSpPr>
            <a:xfrm>
              <a:off x="-334300" y="723500"/>
              <a:ext cx="1010475" cy="995525"/>
              <a:chOff x="885350" y="1936275"/>
              <a:chExt cx="1010475" cy="995525"/>
            </a:xfrm>
          </p:grpSpPr>
          <p:sp>
            <p:nvSpPr>
              <p:cNvPr id="2339" name="Google Shape;2339;p4"/>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6">
  <p:cSld name="MAIN_POINT_1">
    <p:spTree>
      <p:nvGrpSpPr>
        <p:cNvPr id="19378" name="Shape 19378"/>
        <p:cNvGrpSpPr/>
        <p:nvPr/>
      </p:nvGrpSpPr>
      <p:grpSpPr>
        <a:xfrm>
          <a:off x="0" y="0"/>
          <a:ext cx="0" cy="0"/>
          <a:chOff x="0" y="0"/>
          <a:chExt cx="0" cy="0"/>
        </a:xfrm>
      </p:grpSpPr>
      <p:pic>
        <p:nvPicPr>
          <p:cNvPr id="19379" name="Google Shape;19379;p31"/>
          <p:cNvPicPr preferRelativeResize="0"/>
          <p:nvPr/>
        </p:nvPicPr>
        <p:blipFill>
          <a:blip r:embed="rId2">
            <a:alphaModFix amt="17000"/>
          </a:blip>
          <a:stretch>
            <a:fillRect/>
          </a:stretch>
        </p:blipFill>
        <p:spPr>
          <a:xfrm>
            <a:off x="-62125" y="-62400"/>
            <a:ext cx="9268349" cy="5268300"/>
          </a:xfrm>
          <a:prstGeom prst="rect">
            <a:avLst/>
          </a:prstGeom>
          <a:noFill/>
          <a:ln>
            <a:noFill/>
          </a:ln>
        </p:spPr>
      </p:pic>
      <p:grpSp>
        <p:nvGrpSpPr>
          <p:cNvPr id="19380" name="Google Shape;19380;p31"/>
          <p:cNvGrpSpPr/>
          <p:nvPr/>
        </p:nvGrpSpPr>
        <p:grpSpPr>
          <a:xfrm>
            <a:off x="-240803" y="-194800"/>
            <a:ext cx="9947059" cy="5484287"/>
            <a:chOff x="-240803" y="-194800"/>
            <a:chExt cx="9947059" cy="5484287"/>
          </a:xfrm>
        </p:grpSpPr>
        <p:sp>
          <p:nvSpPr>
            <p:cNvPr id="19381" name="Google Shape;19381;p31"/>
            <p:cNvSpPr/>
            <p:nvPr/>
          </p:nvSpPr>
          <p:spPr>
            <a:xfrm rot="5400000">
              <a:off x="8540750" y="-523037"/>
              <a:ext cx="144500" cy="1407700"/>
            </a:xfrm>
            <a:custGeom>
              <a:rect b="b" l="l" r="r" t="t"/>
              <a:pathLst>
                <a:path extrusionOk="0" fill="none" h="56308" w="5780">
                  <a:moveTo>
                    <a:pt x="0" y="0"/>
                  </a:moveTo>
                  <a:lnTo>
                    <a:pt x="0" y="13250"/>
                  </a:lnTo>
                  <a:lnTo>
                    <a:pt x="5780" y="19031"/>
                  </a:lnTo>
                  <a:lnTo>
                    <a:pt x="5780" y="5630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31"/>
            <p:cNvSpPr/>
            <p:nvPr/>
          </p:nvSpPr>
          <p:spPr>
            <a:xfrm rot="5400000">
              <a:off x="8052125" y="-565212"/>
              <a:ext cx="25" cy="1409275"/>
            </a:xfrm>
            <a:custGeom>
              <a:rect b="b" l="l" r="r" t="t"/>
              <a:pathLst>
                <a:path extrusionOk="0" fill="none" h="56371" w="1">
                  <a:moveTo>
                    <a:pt x="0" y="0"/>
                  </a:moveTo>
                  <a:lnTo>
                    <a:pt x="0" y="563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31"/>
            <p:cNvSpPr/>
            <p:nvPr/>
          </p:nvSpPr>
          <p:spPr>
            <a:xfrm rot="5400000">
              <a:off x="9083188" y="143325"/>
              <a:ext cx="25" cy="319250"/>
            </a:xfrm>
            <a:custGeom>
              <a:rect b="b" l="l" r="r" t="t"/>
              <a:pathLst>
                <a:path extrusionOk="0" fill="none" h="12770" w="1">
                  <a:moveTo>
                    <a:pt x="0" y="1"/>
                  </a:moveTo>
                  <a:lnTo>
                    <a:pt x="0" y="127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31"/>
            <p:cNvSpPr/>
            <p:nvPr/>
          </p:nvSpPr>
          <p:spPr>
            <a:xfrm rot="5400000">
              <a:off x="8448413" y="-324575"/>
              <a:ext cx="25" cy="1465300"/>
            </a:xfrm>
            <a:custGeom>
              <a:rect b="b" l="l" r="r" t="t"/>
              <a:pathLst>
                <a:path extrusionOk="0" fill="none" h="58612" w="1">
                  <a:moveTo>
                    <a:pt x="1" y="1"/>
                  </a:moveTo>
                  <a:lnTo>
                    <a:pt x="1" y="5861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31"/>
            <p:cNvSpPr/>
            <p:nvPr/>
          </p:nvSpPr>
          <p:spPr>
            <a:xfrm>
              <a:off x="720000" y="-36300"/>
              <a:ext cx="166150" cy="1609275"/>
            </a:xfrm>
            <a:custGeom>
              <a:rect b="b" l="l" r="r" t="t"/>
              <a:pathLst>
                <a:path extrusionOk="0" fill="none" h="64371" w="6646">
                  <a:moveTo>
                    <a:pt x="0" y="0"/>
                  </a:moveTo>
                  <a:lnTo>
                    <a:pt x="0" y="16952"/>
                  </a:lnTo>
                  <a:lnTo>
                    <a:pt x="6646" y="23596"/>
                  </a:lnTo>
                  <a:lnTo>
                    <a:pt x="6646" y="6437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31"/>
            <p:cNvSpPr/>
            <p:nvPr/>
          </p:nvSpPr>
          <p:spPr>
            <a:xfrm>
              <a:off x="775550" y="733100"/>
              <a:ext cx="25" cy="1014775"/>
            </a:xfrm>
            <a:custGeom>
              <a:rect b="b" l="l" r="r" t="t"/>
              <a:pathLst>
                <a:path extrusionOk="0" fill="none" h="40591" w="1">
                  <a:moveTo>
                    <a:pt x="1" y="1"/>
                  </a:moveTo>
                  <a:lnTo>
                    <a:pt x="1" y="4059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31"/>
            <p:cNvSpPr/>
            <p:nvPr/>
          </p:nvSpPr>
          <p:spPr>
            <a:xfrm flipH="1" rot="-5400000">
              <a:off x="476069" y="3990863"/>
              <a:ext cx="179300" cy="1171100"/>
            </a:xfrm>
            <a:custGeom>
              <a:rect b="b" l="l" r="r" t="t"/>
              <a:pathLst>
                <a:path extrusionOk="0" fill="none" h="46844" w="7172">
                  <a:moveTo>
                    <a:pt x="1" y="0"/>
                  </a:moveTo>
                  <a:lnTo>
                    <a:pt x="1" y="10775"/>
                  </a:lnTo>
                  <a:lnTo>
                    <a:pt x="7172" y="17949"/>
                  </a:lnTo>
                  <a:lnTo>
                    <a:pt x="7172" y="4684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31"/>
            <p:cNvSpPr/>
            <p:nvPr/>
          </p:nvSpPr>
          <p:spPr>
            <a:xfrm flipH="1" rot="-5400000">
              <a:off x="71781" y="4525025"/>
              <a:ext cx="25" cy="282050"/>
            </a:xfrm>
            <a:custGeom>
              <a:rect b="b" l="l" r="r" t="t"/>
              <a:pathLst>
                <a:path extrusionOk="0" fill="none" h="11282" w="1">
                  <a:moveTo>
                    <a:pt x="1" y="1"/>
                  </a:moveTo>
                  <a:lnTo>
                    <a:pt x="1" y="1128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31"/>
            <p:cNvSpPr/>
            <p:nvPr/>
          </p:nvSpPr>
          <p:spPr>
            <a:xfrm flipH="1" rot="-5400000">
              <a:off x="649019" y="4077613"/>
              <a:ext cx="25" cy="1436525"/>
            </a:xfrm>
            <a:custGeom>
              <a:rect b="b" l="l" r="r" t="t"/>
              <a:pathLst>
                <a:path extrusionOk="0" fill="none" h="57461" w="1">
                  <a:moveTo>
                    <a:pt x="0" y="1"/>
                  </a:moveTo>
                  <a:lnTo>
                    <a:pt x="0" y="5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90" name="Google Shape;19390;p31"/>
            <p:cNvGrpSpPr/>
            <p:nvPr/>
          </p:nvGrpSpPr>
          <p:grpSpPr>
            <a:xfrm>
              <a:off x="7055271" y="2694110"/>
              <a:ext cx="2650985" cy="2595377"/>
              <a:chOff x="367000" y="3270000"/>
              <a:chExt cx="1028550" cy="1006975"/>
            </a:xfrm>
          </p:grpSpPr>
          <p:sp>
            <p:nvSpPr>
              <p:cNvPr id="19391" name="Google Shape;19391;p31"/>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31"/>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31"/>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31"/>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31"/>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31"/>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31"/>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31"/>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31"/>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31"/>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31"/>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31"/>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31"/>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31"/>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31"/>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31"/>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31"/>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31"/>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31"/>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31"/>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31"/>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31"/>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31"/>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31"/>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31"/>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31"/>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31"/>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31"/>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31"/>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31"/>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31"/>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31"/>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31"/>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31"/>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31"/>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31"/>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31"/>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31"/>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31"/>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31"/>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31"/>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31"/>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31"/>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31"/>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31"/>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31"/>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31"/>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31"/>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31"/>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31"/>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31"/>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31"/>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31"/>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31"/>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31"/>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31"/>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31"/>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31"/>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31"/>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31"/>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31"/>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31"/>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31"/>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31"/>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31"/>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31"/>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31"/>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31"/>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31"/>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31"/>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31"/>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31"/>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31"/>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31"/>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31"/>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31"/>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31"/>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31"/>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31"/>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31"/>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31"/>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31"/>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31"/>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31"/>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31"/>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31"/>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31"/>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31"/>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31"/>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31"/>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31"/>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31"/>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31"/>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31"/>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31"/>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31"/>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31"/>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31"/>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31"/>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31"/>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31"/>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31"/>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31"/>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31"/>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31"/>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31"/>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31"/>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31"/>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31"/>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31"/>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31"/>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31"/>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31"/>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31"/>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31"/>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31"/>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31"/>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31"/>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31"/>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31"/>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31"/>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31"/>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31"/>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31"/>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31"/>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31"/>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31"/>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31"/>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31"/>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31"/>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31"/>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31"/>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31"/>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31"/>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31"/>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31"/>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31"/>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31"/>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31"/>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31"/>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31"/>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31"/>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31"/>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31"/>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31"/>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31"/>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31"/>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31"/>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31"/>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31"/>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31"/>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31"/>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31"/>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31"/>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31"/>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31"/>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31"/>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31"/>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31"/>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31"/>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31"/>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31"/>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31"/>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31"/>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31"/>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31"/>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31"/>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31"/>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31"/>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31"/>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31"/>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31"/>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31"/>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31"/>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31"/>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31"/>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31"/>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31"/>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31"/>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31"/>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31"/>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31"/>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31"/>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31"/>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31"/>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31"/>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31"/>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31"/>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31"/>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31"/>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31"/>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31"/>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31"/>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31"/>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31"/>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31"/>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31"/>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31"/>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31"/>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31"/>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31"/>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31"/>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31"/>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31"/>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31"/>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31"/>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31"/>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31"/>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31"/>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31"/>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31"/>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31"/>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31"/>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31"/>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31"/>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31"/>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7" name="Google Shape;19607;p31"/>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31"/>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31"/>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31"/>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31"/>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31"/>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31"/>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31"/>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31"/>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31"/>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31"/>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31"/>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31"/>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31"/>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31"/>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31"/>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31"/>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31"/>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31"/>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31"/>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31"/>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31"/>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31"/>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31"/>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31"/>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31"/>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31"/>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31"/>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31"/>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31"/>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31"/>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31"/>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9" name="Google Shape;19639;p31"/>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31"/>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31"/>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31"/>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31"/>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31"/>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31"/>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31"/>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31"/>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31"/>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31"/>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31"/>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31"/>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31"/>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31"/>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31"/>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31"/>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31"/>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31"/>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31"/>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31"/>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31"/>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31"/>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31"/>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31"/>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31"/>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31"/>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31"/>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31"/>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31"/>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31"/>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31"/>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31"/>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31"/>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31"/>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31"/>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31"/>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31"/>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31"/>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31"/>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31"/>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31"/>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31"/>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31"/>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31"/>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31"/>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31"/>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31"/>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31"/>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31"/>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31"/>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31"/>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31"/>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31"/>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31"/>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4" name="Google Shape;19694;p31"/>
            <p:cNvGrpSpPr/>
            <p:nvPr/>
          </p:nvGrpSpPr>
          <p:grpSpPr>
            <a:xfrm>
              <a:off x="-240803" y="2447878"/>
              <a:ext cx="1613065" cy="1518158"/>
              <a:chOff x="1425100" y="3295850"/>
              <a:chExt cx="1004900" cy="945775"/>
            </a:xfrm>
          </p:grpSpPr>
          <p:sp>
            <p:nvSpPr>
              <p:cNvPr id="19695" name="Google Shape;19695;p31"/>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31"/>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31"/>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31"/>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31"/>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31"/>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31"/>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31"/>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31"/>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31"/>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31"/>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31"/>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31"/>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31"/>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31"/>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31"/>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31"/>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31"/>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31"/>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31"/>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31"/>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31"/>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31"/>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31"/>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31"/>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31"/>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31"/>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31"/>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31"/>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31"/>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31"/>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31"/>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31"/>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31"/>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31"/>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31"/>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31"/>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31"/>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31"/>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31"/>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31"/>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31"/>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31"/>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31"/>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31"/>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31"/>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31"/>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31"/>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31"/>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31"/>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31"/>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31"/>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31"/>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31"/>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31"/>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31"/>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31"/>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31"/>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31"/>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31"/>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31"/>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31"/>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31"/>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31"/>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31"/>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31"/>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31"/>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31"/>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31"/>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31"/>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31"/>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31"/>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31"/>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31"/>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31"/>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31"/>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31"/>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31"/>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31"/>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31"/>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31"/>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31"/>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31"/>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31"/>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31"/>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31"/>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31"/>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31"/>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31"/>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31"/>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31"/>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31"/>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31"/>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31"/>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31"/>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31"/>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31"/>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31"/>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31"/>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31"/>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31"/>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31"/>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31"/>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31"/>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31"/>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31"/>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31"/>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31"/>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31"/>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31"/>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5" name="Google Shape;19805;p31"/>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31"/>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31"/>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31"/>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31"/>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31"/>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31"/>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31"/>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31"/>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31"/>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31"/>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31"/>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31"/>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31"/>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31"/>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31"/>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31"/>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31"/>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31"/>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31"/>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31"/>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31"/>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31"/>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31"/>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31"/>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31"/>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31"/>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31"/>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31"/>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31"/>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31"/>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31"/>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31"/>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31"/>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31"/>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0" name="Google Shape;19840;p31"/>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31"/>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31"/>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31"/>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31"/>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31"/>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31"/>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31"/>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31"/>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31"/>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31"/>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31"/>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31"/>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31"/>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31"/>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31"/>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31"/>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31"/>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31"/>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31"/>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31"/>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31"/>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31"/>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31"/>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31"/>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31"/>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31"/>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31"/>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31"/>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31"/>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31"/>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31"/>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31"/>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31"/>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31"/>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31"/>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31"/>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31"/>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31"/>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31"/>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31"/>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31"/>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31"/>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31"/>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31"/>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31"/>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31"/>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31"/>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31"/>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31"/>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31"/>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31"/>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31"/>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31"/>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31"/>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31"/>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31"/>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31"/>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31"/>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31"/>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31"/>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31"/>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31"/>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31"/>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31"/>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31"/>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31"/>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31"/>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31"/>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31"/>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31"/>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31"/>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31"/>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31"/>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31"/>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31"/>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31"/>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31"/>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31"/>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31"/>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31"/>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31"/>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31"/>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31"/>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31"/>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31"/>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31"/>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31"/>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31"/>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31"/>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31"/>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31"/>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31"/>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31"/>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31"/>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31"/>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31"/>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31"/>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31"/>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31"/>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31"/>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31"/>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31"/>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31"/>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31"/>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31"/>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31"/>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31"/>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31"/>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31"/>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31"/>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31"/>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31"/>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31"/>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31"/>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31"/>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31"/>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31"/>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31"/>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31"/>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31"/>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31"/>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31"/>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31"/>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31"/>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31"/>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31"/>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31"/>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31"/>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31"/>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31"/>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31"/>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31"/>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31"/>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31"/>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31"/>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31"/>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31"/>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31"/>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31"/>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31"/>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31"/>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31"/>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3" name="Google Shape;19983;p31"/>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4" name="Google Shape;19984;p31"/>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5" name="Google Shape;19985;p31"/>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31"/>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31"/>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31"/>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31"/>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31"/>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31"/>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31"/>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31"/>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31"/>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31"/>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31"/>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31"/>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31"/>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31"/>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31"/>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31"/>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31"/>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31"/>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31"/>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31"/>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31"/>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7" name="Google Shape;20007;p31"/>
            <p:cNvGrpSpPr/>
            <p:nvPr/>
          </p:nvGrpSpPr>
          <p:grpSpPr>
            <a:xfrm>
              <a:off x="1192075" y="-194800"/>
              <a:ext cx="1010475" cy="995525"/>
              <a:chOff x="885350" y="1936275"/>
              <a:chExt cx="1010475" cy="995525"/>
            </a:xfrm>
          </p:grpSpPr>
          <p:sp>
            <p:nvSpPr>
              <p:cNvPr id="20008" name="Google Shape;20008;p31"/>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31"/>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31"/>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31"/>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31"/>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31"/>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31"/>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31"/>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31"/>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31"/>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31"/>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31"/>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31"/>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31"/>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31"/>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31"/>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31"/>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31"/>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31"/>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31"/>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31"/>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31"/>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31"/>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31"/>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31"/>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3" name="Google Shape;20033;p31"/>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4" name="Google Shape;20034;p31"/>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31"/>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31"/>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31"/>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31"/>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9" name="Google Shape;20039;p31"/>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31"/>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1" name="Google Shape;20041;p31"/>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31"/>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3" name="Google Shape;20043;p31"/>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31"/>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31"/>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31"/>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7" name="Google Shape;20047;p31"/>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31"/>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31"/>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31"/>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31"/>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31"/>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31"/>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31"/>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31"/>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31"/>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31"/>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31"/>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9" name="Google Shape;20059;p31"/>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31"/>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31"/>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31"/>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31"/>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31"/>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31"/>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31"/>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31"/>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31"/>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31"/>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31"/>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31"/>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31"/>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31"/>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31"/>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31"/>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31"/>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31"/>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31"/>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31"/>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31"/>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31"/>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31"/>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31"/>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31"/>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31"/>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31"/>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31"/>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31"/>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9" name="Google Shape;20089;p31"/>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31"/>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31"/>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31"/>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31"/>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31"/>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31"/>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6" name="Google Shape;20096;p31"/>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31"/>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31"/>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31"/>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31"/>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31"/>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31"/>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31"/>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31"/>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31"/>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6" name="Google Shape;20106;p31"/>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31"/>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31"/>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31"/>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31"/>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31"/>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2" name="Google Shape;20112;p31"/>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31"/>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31"/>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5" name="Google Shape;20115;p31"/>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31"/>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31"/>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31"/>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31"/>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31"/>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31"/>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31"/>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3" name="Google Shape;20123;p31"/>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31"/>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31"/>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31"/>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31"/>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31"/>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31"/>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0" name="Google Shape;20130;p31"/>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31"/>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31"/>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31"/>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31"/>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31"/>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31"/>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31"/>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31"/>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31"/>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31"/>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31"/>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31"/>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31"/>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31"/>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31"/>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31"/>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31"/>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31"/>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31"/>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31"/>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31"/>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31"/>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31"/>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31"/>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31"/>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31"/>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31"/>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31"/>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31"/>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31"/>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1" name="Google Shape;20161;p31"/>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2" name="Google Shape;20162;p31"/>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31"/>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31"/>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31"/>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31"/>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31"/>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31"/>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31"/>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31"/>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31"/>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31"/>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31"/>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31"/>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5" name="Google Shape;20175;p31"/>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6" name="Google Shape;20176;p31"/>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31"/>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31"/>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31"/>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31"/>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1" name="Google Shape;20181;p31"/>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31"/>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31"/>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31"/>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31"/>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31"/>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31"/>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31"/>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31"/>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31"/>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1" name="Google Shape;20191;p31"/>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31"/>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31"/>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31"/>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31"/>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31"/>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31"/>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31"/>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31"/>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31"/>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31"/>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31"/>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31"/>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31"/>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31"/>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31"/>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31"/>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31"/>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31"/>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31"/>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31"/>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31"/>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31"/>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31"/>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31"/>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31"/>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31"/>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49" name="Shape 2549"/>
        <p:cNvGrpSpPr/>
        <p:nvPr/>
      </p:nvGrpSpPr>
      <p:grpSpPr>
        <a:xfrm>
          <a:off x="0" y="0"/>
          <a:ext cx="0" cy="0"/>
          <a:chOff x="0" y="0"/>
          <a:chExt cx="0" cy="0"/>
        </a:xfrm>
      </p:grpSpPr>
      <p:pic>
        <p:nvPicPr>
          <p:cNvPr id="2550" name="Google Shape;2550;p5"/>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2551" name="Google Shape;2551;p5"/>
          <p:cNvSpPr txBox="1"/>
          <p:nvPr>
            <p:ph idx="1" type="subTitle"/>
          </p:nvPr>
        </p:nvSpPr>
        <p:spPr>
          <a:xfrm>
            <a:off x="720000" y="3421050"/>
            <a:ext cx="2907600" cy="489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000"/>
              <a:buFont typeface="Oxanium"/>
              <a:buNone/>
              <a:defRPr b="1" sz="2000">
                <a:latin typeface="Oxanium"/>
                <a:ea typeface="Oxanium"/>
                <a:cs typeface="Oxanium"/>
                <a:sym typeface="Oxanium"/>
              </a:defRPr>
            </a:lvl1pPr>
            <a:lvl2pPr lvl="1" algn="ctr">
              <a:lnSpc>
                <a:spcPct val="100000"/>
              </a:lnSpc>
              <a:spcBef>
                <a:spcPts val="1600"/>
              </a:spcBef>
              <a:spcAft>
                <a:spcPts val="0"/>
              </a:spcAft>
              <a:buSzPts val="2000"/>
              <a:buFont typeface="Oxanium"/>
              <a:buNone/>
              <a:defRPr b="1" sz="2000">
                <a:latin typeface="Oxanium"/>
                <a:ea typeface="Oxanium"/>
                <a:cs typeface="Oxanium"/>
                <a:sym typeface="Oxanium"/>
              </a:defRPr>
            </a:lvl2pPr>
            <a:lvl3pPr lvl="2" algn="ctr">
              <a:lnSpc>
                <a:spcPct val="100000"/>
              </a:lnSpc>
              <a:spcBef>
                <a:spcPts val="1600"/>
              </a:spcBef>
              <a:spcAft>
                <a:spcPts val="0"/>
              </a:spcAft>
              <a:buSzPts val="2000"/>
              <a:buFont typeface="Oxanium"/>
              <a:buNone/>
              <a:defRPr b="1" sz="2000">
                <a:latin typeface="Oxanium"/>
                <a:ea typeface="Oxanium"/>
                <a:cs typeface="Oxanium"/>
                <a:sym typeface="Oxanium"/>
              </a:defRPr>
            </a:lvl3pPr>
            <a:lvl4pPr lvl="3" algn="ctr">
              <a:lnSpc>
                <a:spcPct val="100000"/>
              </a:lnSpc>
              <a:spcBef>
                <a:spcPts val="1600"/>
              </a:spcBef>
              <a:spcAft>
                <a:spcPts val="0"/>
              </a:spcAft>
              <a:buSzPts val="2000"/>
              <a:buFont typeface="Oxanium"/>
              <a:buNone/>
              <a:defRPr b="1" sz="2000">
                <a:latin typeface="Oxanium"/>
                <a:ea typeface="Oxanium"/>
                <a:cs typeface="Oxanium"/>
                <a:sym typeface="Oxanium"/>
              </a:defRPr>
            </a:lvl4pPr>
            <a:lvl5pPr lvl="4" algn="ctr">
              <a:lnSpc>
                <a:spcPct val="100000"/>
              </a:lnSpc>
              <a:spcBef>
                <a:spcPts val="1600"/>
              </a:spcBef>
              <a:spcAft>
                <a:spcPts val="0"/>
              </a:spcAft>
              <a:buSzPts val="2000"/>
              <a:buFont typeface="Oxanium"/>
              <a:buNone/>
              <a:defRPr b="1" sz="2000">
                <a:latin typeface="Oxanium"/>
                <a:ea typeface="Oxanium"/>
                <a:cs typeface="Oxanium"/>
                <a:sym typeface="Oxanium"/>
              </a:defRPr>
            </a:lvl5pPr>
            <a:lvl6pPr lvl="5" algn="ctr">
              <a:lnSpc>
                <a:spcPct val="100000"/>
              </a:lnSpc>
              <a:spcBef>
                <a:spcPts val="1600"/>
              </a:spcBef>
              <a:spcAft>
                <a:spcPts val="0"/>
              </a:spcAft>
              <a:buSzPts val="2000"/>
              <a:buFont typeface="Oxanium"/>
              <a:buNone/>
              <a:defRPr b="1" sz="2000">
                <a:latin typeface="Oxanium"/>
                <a:ea typeface="Oxanium"/>
                <a:cs typeface="Oxanium"/>
                <a:sym typeface="Oxanium"/>
              </a:defRPr>
            </a:lvl6pPr>
            <a:lvl7pPr lvl="6" algn="ctr">
              <a:lnSpc>
                <a:spcPct val="100000"/>
              </a:lnSpc>
              <a:spcBef>
                <a:spcPts val="1600"/>
              </a:spcBef>
              <a:spcAft>
                <a:spcPts val="0"/>
              </a:spcAft>
              <a:buSzPts val="2000"/>
              <a:buFont typeface="Oxanium"/>
              <a:buNone/>
              <a:defRPr b="1" sz="2000">
                <a:latin typeface="Oxanium"/>
                <a:ea typeface="Oxanium"/>
                <a:cs typeface="Oxanium"/>
                <a:sym typeface="Oxanium"/>
              </a:defRPr>
            </a:lvl7pPr>
            <a:lvl8pPr lvl="7" algn="ctr">
              <a:lnSpc>
                <a:spcPct val="100000"/>
              </a:lnSpc>
              <a:spcBef>
                <a:spcPts val="1600"/>
              </a:spcBef>
              <a:spcAft>
                <a:spcPts val="0"/>
              </a:spcAft>
              <a:buSzPts val="2000"/>
              <a:buFont typeface="Oxanium"/>
              <a:buNone/>
              <a:defRPr b="1" sz="2000">
                <a:latin typeface="Oxanium"/>
                <a:ea typeface="Oxanium"/>
                <a:cs typeface="Oxanium"/>
                <a:sym typeface="Oxanium"/>
              </a:defRPr>
            </a:lvl8pPr>
            <a:lvl9pPr lvl="8" algn="ctr">
              <a:lnSpc>
                <a:spcPct val="100000"/>
              </a:lnSpc>
              <a:spcBef>
                <a:spcPts val="1600"/>
              </a:spcBef>
              <a:spcAft>
                <a:spcPts val="1600"/>
              </a:spcAft>
              <a:buSzPts val="2000"/>
              <a:buFont typeface="Oxanium"/>
              <a:buNone/>
              <a:defRPr b="1" sz="2000">
                <a:latin typeface="Oxanium"/>
                <a:ea typeface="Oxanium"/>
                <a:cs typeface="Oxanium"/>
                <a:sym typeface="Oxanium"/>
              </a:defRPr>
            </a:lvl9pPr>
          </a:lstStyle>
          <a:p/>
        </p:txBody>
      </p:sp>
      <p:sp>
        <p:nvSpPr>
          <p:cNvPr id="2552" name="Google Shape;2552;p5"/>
          <p:cNvSpPr txBox="1"/>
          <p:nvPr>
            <p:ph idx="2" type="subTitle"/>
          </p:nvPr>
        </p:nvSpPr>
        <p:spPr>
          <a:xfrm>
            <a:off x="720000" y="1706550"/>
            <a:ext cx="2907600" cy="4893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2000"/>
              <a:buFont typeface="Oxanium"/>
              <a:buNone/>
              <a:defRPr b="1" sz="2000">
                <a:latin typeface="Oxanium"/>
                <a:ea typeface="Oxanium"/>
                <a:cs typeface="Oxanium"/>
                <a:sym typeface="Oxanium"/>
              </a:defRPr>
            </a:lvl1pPr>
            <a:lvl2pPr lvl="1" rtl="0" algn="ctr">
              <a:lnSpc>
                <a:spcPct val="100000"/>
              </a:lnSpc>
              <a:spcBef>
                <a:spcPts val="1600"/>
              </a:spcBef>
              <a:spcAft>
                <a:spcPts val="0"/>
              </a:spcAft>
              <a:buSzPts val="2000"/>
              <a:buFont typeface="Oxanium"/>
              <a:buNone/>
              <a:defRPr b="1" sz="2000">
                <a:latin typeface="Oxanium"/>
                <a:ea typeface="Oxanium"/>
                <a:cs typeface="Oxanium"/>
                <a:sym typeface="Oxanium"/>
              </a:defRPr>
            </a:lvl2pPr>
            <a:lvl3pPr lvl="2" rtl="0" algn="ctr">
              <a:lnSpc>
                <a:spcPct val="100000"/>
              </a:lnSpc>
              <a:spcBef>
                <a:spcPts val="1600"/>
              </a:spcBef>
              <a:spcAft>
                <a:spcPts val="0"/>
              </a:spcAft>
              <a:buSzPts val="2000"/>
              <a:buFont typeface="Oxanium"/>
              <a:buNone/>
              <a:defRPr b="1" sz="2000">
                <a:latin typeface="Oxanium"/>
                <a:ea typeface="Oxanium"/>
                <a:cs typeface="Oxanium"/>
                <a:sym typeface="Oxanium"/>
              </a:defRPr>
            </a:lvl3pPr>
            <a:lvl4pPr lvl="3" rtl="0" algn="ctr">
              <a:lnSpc>
                <a:spcPct val="100000"/>
              </a:lnSpc>
              <a:spcBef>
                <a:spcPts val="1600"/>
              </a:spcBef>
              <a:spcAft>
                <a:spcPts val="0"/>
              </a:spcAft>
              <a:buSzPts val="2000"/>
              <a:buFont typeface="Oxanium"/>
              <a:buNone/>
              <a:defRPr b="1" sz="2000">
                <a:latin typeface="Oxanium"/>
                <a:ea typeface="Oxanium"/>
                <a:cs typeface="Oxanium"/>
                <a:sym typeface="Oxanium"/>
              </a:defRPr>
            </a:lvl4pPr>
            <a:lvl5pPr lvl="4" rtl="0" algn="ctr">
              <a:lnSpc>
                <a:spcPct val="100000"/>
              </a:lnSpc>
              <a:spcBef>
                <a:spcPts val="1600"/>
              </a:spcBef>
              <a:spcAft>
                <a:spcPts val="0"/>
              </a:spcAft>
              <a:buSzPts val="2000"/>
              <a:buFont typeface="Oxanium"/>
              <a:buNone/>
              <a:defRPr b="1" sz="2000">
                <a:latin typeface="Oxanium"/>
                <a:ea typeface="Oxanium"/>
                <a:cs typeface="Oxanium"/>
                <a:sym typeface="Oxanium"/>
              </a:defRPr>
            </a:lvl5pPr>
            <a:lvl6pPr lvl="5" rtl="0" algn="ctr">
              <a:lnSpc>
                <a:spcPct val="100000"/>
              </a:lnSpc>
              <a:spcBef>
                <a:spcPts val="1600"/>
              </a:spcBef>
              <a:spcAft>
                <a:spcPts val="0"/>
              </a:spcAft>
              <a:buSzPts val="2000"/>
              <a:buFont typeface="Oxanium"/>
              <a:buNone/>
              <a:defRPr b="1" sz="2000">
                <a:latin typeface="Oxanium"/>
                <a:ea typeface="Oxanium"/>
                <a:cs typeface="Oxanium"/>
                <a:sym typeface="Oxanium"/>
              </a:defRPr>
            </a:lvl6pPr>
            <a:lvl7pPr lvl="6" rtl="0" algn="ctr">
              <a:lnSpc>
                <a:spcPct val="100000"/>
              </a:lnSpc>
              <a:spcBef>
                <a:spcPts val="1600"/>
              </a:spcBef>
              <a:spcAft>
                <a:spcPts val="0"/>
              </a:spcAft>
              <a:buSzPts val="2000"/>
              <a:buFont typeface="Oxanium"/>
              <a:buNone/>
              <a:defRPr b="1" sz="2000">
                <a:latin typeface="Oxanium"/>
                <a:ea typeface="Oxanium"/>
                <a:cs typeface="Oxanium"/>
                <a:sym typeface="Oxanium"/>
              </a:defRPr>
            </a:lvl7pPr>
            <a:lvl8pPr lvl="7" rtl="0" algn="ctr">
              <a:lnSpc>
                <a:spcPct val="100000"/>
              </a:lnSpc>
              <a:spcBef>
                <a:spcPts val="1600"/>
              </a:spcBef>
              <a:spcAft>
                <a:spcPts val="0"/>
              </a:spcAft>
              <a:buSzPts val="2000"/>
              <a:buFont typeface="Oxanium"/>
              <a:buNone/>
              <a:defRPr b="1" sz="2000">
                <a:latin typeface="Oxanium"/>
                <a:ea typeface="Oxanium"/>
                <a:cs typeface="Oxanium"/>
                <a:sym typeface="Oxanium"/>
              </a:defRPr>
            </a:lvl8pPr>
            <a:lvl9pPr lvl="8" rtl="0" algn="ctr">
              <a:lnSpc>
                <a:spcPct val="100000"/>
              </a:lnSpc>
              <a:spcBef>
                <a:spcPts val="1600"/>
              </a:spcBef>
              <a:spcAft>
                <a:spcPts val="1600"/>
              </a:spcAft>
              <a:buSzPts val="2000"/>
              <a:buFont typeface="Oxanium"/>
              <a:buNone/>
              <a:defRPr b="1" sz="2000">
                <a:latin typeface="Oxanium"/>
                <a:ea typeface="Oxanium"/>
                <a:cs typeface="Oxanium"/>
                <a:sym typeface="Oxanium"/>
              </a:defRPr>
            </a:lvl9pPr>
          </a:lstStyle>
          <a:p/>
        </p:txBody>
      </p:sp>
      <p:sp>
        <p:nvSpPr>
          <p:cNvPr id="2553" name="Google Shape;2553;p5"/>
          <p:cNvSpPr txBox="1"/>
          <p:nvPr>
            <p:ph idx="3" type="subTitle"/>
          </p:nvPr>
        </p:nvSpPr>
        <p:spPr>
          <a:xfrm>
            <a:off x="720000" y="3813900"/>
            <a:ext cx="2907600" cy="789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54" name="Google Shape;2554;p5"/>
          <p:cNvSpPr txBox="1"/>
          <p:nvPr>
            <p:ph idx="4" type="subTitle"/>
          </p:nvPr>
        </p:nvSpPr>
        <p:spPr>
          <a:xfrm>
            <a:off x="720000" y="2099400"/>
            <a:ext cx="2907600" cy="789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55" name="Google Shape;2555;p5"/>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2556" name="Google Shape;2556;p5"/>
          <p:cNvGrpSpPr/>
          <p:nvPr/>
        </p:nvGrpSpPr>
        <p:grpSpPr>
          <a:xfrm>
            <a:off x="-69309" y="-134100"/>
            <a:ext cx="10424313" cy="5363725"/>
            <a:chOff x="-69309" y="-134100"/>
            <a:chExt cx="10424313" cy="5363725"/>
          </a:xfrm>
        </p:grpSpPr>
        <p:grpSp>
          <p:nvGrpSpPr>
            <p:cNvPr id="2557" name="Google Shape;2557;p5"/>
            <p:cNvGrpSpPr/>
            <p:nvPr/>
          </p:nvGrpSpPr>
          <p:grpSpPr>
            <a:xfrm>
              <a:off x="6553900" y="699318"/>
              <a:ext cx="3801104" cy="3744866"/>
              <a:chOff x="885350" y="1936275"/>
              <a:chExt cx="1010475" cy="995525"/>
            </a:xfrm>
          </p:grpSpPr>
          <p:sp>
            <p:nvSpPr>
              <p:cNvPr id="2558" name="Google Shape;2558;p5"/>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8" name="Google Shape;2768;p5"/>
            <p:cNvSpPr/>
            <p:nvPr/>
          </p:nvSpPr>
          <p:spPr>
            <a:xfrm flipH="1" rot="10800000">
              <a:off x="6276900" y="3498925"/>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
            <p:cNvSpPr/>
            <p:nvPr/>
          </p:nvSpPr>
          <p:spPr>
            <a:xfrm flipH="1" rot="10800000">
              <a:off x="6053675" y="3099825"/>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
            <p:cNvSpPr/>
            <p:nvPr/>
          </p:nvSpPr>
          <p:spPr>
            <a:xfrm flipH="1" rot="10800000">
              <a:off x="6114375" y="3581225"/>
              <a:ext cx="25" cy="582725"/>
            </a:xfrm>
            <a:custGeom>
              <a:rect b="b" l="l" r="r" t="t"/>
              <a:pathLst>
                <a:path extrusionOk="0" fill="none" h="23309" w="1">
                  <a:moveTo>
                    <a:pt x="1" y="1"/>
                  </a:moveTo>
                  <a:lnTo>
                    <a:pt x="1" y="2330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
            <p:cNvSpPr/>
            <p:nvPr/>
          </p:nvSpPr>
          <p:spPr>
            <a:xfrm>
              <a:off x="6321225" y="407475"/>
              <a:ext cx="25" cy="1409275"/>
            </a:xfrm>
            <a:custGeom>
              <a:rect b="b" l="l" r="r" t="t"/>
              <a:pathLst>
                <a:path extrusionOk="0" fill="none" h="56371" w="1">
                  <a:moveTo>
                    <a:pt x="0" y="0"/>
                  </a:moveTo>
                  <a:lnTo>
                    <a:pt x="0" y="563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
            <p:cNvSpPr/>
            <p:nvPr/>
          </p:nvSpPr>
          <p:spPr>
            <a:xfrm>
              <a:off x="6040550" y="1131150"/>
              <a:ext cx="89350" cy="967475"/>
            </a:xfrm>
            <a:custGeom>
              <a:rect b="b" l="l" r="r" t="t"/>
              <a:pathLst>
                <a:path extrusionOk="0" fill="none" h="38699" w="3574">
                  <a:moveTo>
                    <a:pt x="3574" y="0"/>
                  </a:moveTo>
                  <a:lnTo>
                    <a:pt x="3574" y="24196"/>
                  </a:lnTo>
                  <a:lnTo>
                    <a:pt x="1" y="27769"/>
                  </a:lnTo>
                  <a:lnTo>
                    <a:pt x="1" y="3869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
            <p:cNvSpPr/>
            <p:nvPr/>
          </p:nvSpPr>
          <p:spPr>
            <a:xfrm>
              <a:off x="5987925" y="-134100"/>
              <a:ext cx="141975" cy="1775950"/>
            </a:xfrm>
            <a:custGeom>
              <a:rect b="b" l="l" r="r" t="t"/>
              <a:pathLst>
                <a:path extrusionOk="0" fill="none" h="71038" w="5679">
                  <a:moveTo>
                    <a:pt x="5679" y="0"/>
                  </a:moveTo>
                  <a:lnTo>
                    <a:pt x="5679" y="41888"/>
                  </a:lnTo>
                  <a:lnTo>
                    <a:pt x="0" y="47566"/>
                  </a:lnTo>
                  <a:lnTo>
                    <a:pt x="0" y="7103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4" name="Google Shape;2774;p5"/>
            <p:cNvGrpSpPr/>
            <p:nvPr/>
          </p:nvGrpSpPr>
          <p:grpSpPr>
            <a:xfrm>
              <a:off x="-69309" y="2949253"/>
              <a:ext cx="2277975" cy="425325"/>
              <a:chOff x="-69309" y="2949253"/>
              <a:chExt cx="2277975" cy="425325"/>
            </a:xfrm>
          </p:grpSpPr>
          <p:sp>
            <p:nvSpPr>
              <p:cNvPr id="2775" name="Google Shape;2775;p5"/>
              <p:cNvSpPr/>
              <p:nvPr/>
            </p:nvSpPr>
            <p:spPr>
              <a:xfrm rot="-5400000">
                <a:off x="933903" y="1983066"/>
                <a:ext cx="308575" cy="2240950"/>
              </a:xfrm>
              <a:custGeom>
                <a:rect b="b" l="l" r="r" t="t"/>
                <a:pathLst>
                  <a:path extrusionOk="0" fill="none" h="89638" w="12343">
                    <a:moveTo>
                      <a:pt x="12342" y="1"/>
                    </a:moveTo>
                    <a:lnTo>
                      <a:pt x="12342" y="22878"/>
                    </a:lnTo>
                    <a:lnTo>
                      <a:pt x="1643" y="33083"/>
                    </a:lnTo>
                    <a:lnTo>
                      <a:pt x="0" y="8963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
              <p:cNvSpPr/>
              <p:nvPr/>
            </p:nvSpPr>
            <p:spPr>
              <a:xfrm rot="-5400000">
                <a:off x="345241" y="2612903"/>
                <a:ext cx="289550" cy="1118650"/>
              </a:xfrm>
              <a:custGeom>
                <a:rect b="b" l="l" r="r" t="t"/>
                <a:pathLst>
                  <a:path extrusionOk="0" fill="none" h="44746" w="11582">
                    <a:moveTo>
                      <a:pt x="11581" y="0"/>
                    </a:moveTo>
                    <a:lnTo>
                      <a:pt x="11581" y="19751"/>
                    </a:lnTo>
                    <a:lnTo>
                      <a:pt x="0" y="31334"/>
                    </a:lnTo>
                    <a:lnTo>
                      <a:pt x="0" y="4474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
              <p:cNvSpPr/>
              <p:nvPr/>
            </p:nvSpPr>
            <p:spPr>
              <a:xfrm rot="-5400000">
                <a:off x="172403" y="2921491"/>
                <a:ext cx="240150" cy="666025"/>
              </a:xfrm>
              <a:custGeom>
                <a:rect b="b" l="l" r="r" t="t"/>
                <a:pathLst>
                  <a:path extrusionOk="0" fill="none" h="26641" w="9606">
                    <a:moveTo>
                      <a:pt x="9606" y="1"/>
                    </a:moveTo>
                    <a:lnTo>
                      <a:pt x="9606" y="17036"/>
                    </a:lnTo>
                    <a:lnTo>
                      <a:pt x="1" y="2664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78" name="Shape 2778"/>
        <p:cNvGrpSpPr/>
        <p:nvPr/>
      </p:nvGrpSpPr>
      <p:grpSpPr>
        <a:xfrm>
          <a:off x="0" y="0"/>
          <a:ext cx="0" cy="0"/>
          <a:chOff x="0" y="0"/>
          <a:chExt cx="0" cy="0"/>
        </a:xfrm>
      </p:grpSpPr>
      <p:pic>
        <p:nvPicPr>
          <p:cNvPr id="2779" name="Google Shape;2779;p6"/>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2780" name="Google Shape;2780;p6"/>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2781" name="Google Shape;2781;p6"/>
          <p:cNvGrpSpPr/>
          <p:nvPr/>
        </p:nvGrpSpPr>
        <p:grpSpPr>
          <a:xfrm>
            <a:off x="140725" y="-96075"/>
            <a:ext cx="3412563" cy="4994388"/>
            <a:chOff x="140725" y="-96075"/>
            <a:chExt cx="3412563" cy="4994388"/>
          </a:xfrm>
        </p:grpSpPr>
        <p:sp>
          <p:nvSpPr>
            <p:cNvPr id="2782" name="Google Shape;2782;p6"/>
            <p:cNvSpPr/>
            <p:nvPr/>
          </p:nvSpPr>
          <p:spPr>
            <a:xfrm rot="5400000">
              <a:off x="2665575" y="4010600"/>
              <a:ext cx="166150" cy="1609275"/>
            </a:xfrm>
            <a:custGeom>
              <a:rect b="b" l="l" r="r" t="t"/>
              <a:pathLst>
                <a:path extrusionOk="0" fill="none" h="64371" w="6646">
                  <a:moveTo>
                    <a:pt x="0" y="0"/>
                  </a:moveTo>
                  <a:lnTo>
                    <a:pt x="0" y="16952"/>
                  </a:lnTo>
                  <a:lnTo>
                    <a:pt x="6646" y="23596"/>
                  </a:lnTo>
                  <a:lnTo>
                    <a:pt x="6646" y="6437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
            <p:cNvSpPr/>
            <p:nvPr/>
          </p:nvSpPr>
          <p:spPr>
            <a:xfrm rot="5400000">
              <a:off x="2276488" y="4280338"/>
              <a:ext cx="25" cy="1014775"/>
            </a:xfrm>
            <a:custGeom>
              <a:rect b="b" l="l" r="r" t="t"/>
              <a:pathLst>
                <a:path extrusionOk="0" fill="none" h="40591" w="1">
                  <a:moveTo>
                    <a:pt x="1" y="1"/>
                  </a:moveTo>
                  <a:lnTo>
                    <a:pt x="1" y="4059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
            <p:cNvSpPr/>
            <p:nvPr/>
          </p:nvSpPr>
          <p:spPr>
            <a:xfrm>
              <a:off x="140725" y="-46675"/>
              <a:ext cx="179300" cy="1171100"/>
            </a:xfrm>
            <a:custGeom>
              <a:rect b="b" l="l" r="r" t="t"/>
              <a:pathLst>
                <a:path extrusionOk="0" fill="none" h="46844" w="7172">
                  <a:moveTo>
                    <a:pt x="1" y="0"/>
                  </a:moveTo>
                  <a:lnTo>
                    <a:pt x="1" y="10775"/>
                  </a:lnTo>
                  <a:lnTo>
                    <a:pt x="7172" y="17949"/>
                  </a:lnTo>
                  <a:lnTo>
                    <a:pt x="7172" y="4684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
            <p:cNvSpPr/>
            <p:nvPr/>
          </p:nvSpPr>
          <p:spPr>
            <a:xfrm>
              <a:off x="320000" y="-96075"/>
              <a:ext cx="25" cy="282050"/>
            </a:xfrm>
            <a:custGeom>
              <a:rect b="b" l="l" r="r" t="t"/>
              <a:pathLst>
                <a:path extrusionOk="0" fill="none" h="11282" w="1">
                  <a:moveTo>
                    <a:pt x="1" y="1"/>
                  </a:moveTo>
                  <a:lnTo>
                    <a:pt x="1" y="1128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
            <p:cNvSpPr/>
            <p:nvPr/>
          </p:nvSpPr>
          <p:spPr>
            <a:xfrm>
              <a:off x="449825" y="-96075"/>
              <a:ext cx="25" cy="1436525"/>
            </a:xfrm>
            <a:custGeom>
              <a:rect b="b" l="l" r="r" t="t"/>
              <a:pathLst>
                <a:path extrusionOk="0" fill="none" h="57461" w="1">
                  <a:moveTo>
                    <a:pt x="0" y="1"/>
                  </a:moveTo>
                  <a:lnTo>
                    <a:pt x="0" y="5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7" name="Google Shape;2787;p6"/>
          <p:cNvGrpSpPr/>
          <p:nvPr/>
        </p:nvGrpSpPr>
        <p:grpSpPr>
          <a:xfrm>
            <a:off x="4467000" y="4751500"/>
            <a:ext cx="1028550" cy="1006975"/>
            <a:chOff x="367000" y="3270000"/>
            <a:chExt cx="1028550" cy="1006975"/>
          </a:xfrm>
        </p:grpSpPr>
        <p:sp>
          <p:nvSpPr>
            <p:cNvPr id="2788" name="Google Shape;2788;p6"/>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1" name="Google Shape;3091;p6"/>
          <p:cNvGrpSpPr/>
          <p:nvPr/>
        </p:nvGrpSpPr>
        <p:grpSpPr>
          <a:xfrm>
            <a:off x="6737850" y="-218400"/>
            <a:ext cx="1004900" cy="945775"/>
            <a:chOff x="1425100" y="3295850"/>
            <a:chExt cx="1004900" cy="945775"/>
          </a:xfrm>
        </p:grpSpPr>
        <p:sp>
          <p:nvSpPr>
            <p:cNvPr id="3092" name="Google Shape;3092;p6"/>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6"/>
          <p:cNvGrpSpPr/>
          <p:nvPr/>
        </p:nvGrpSpPr>
        <p:grpSpPr>
          <a:xfrm>
            <a:off x="8547850" y="985350"/>
            <a:ext cx="1010475" cy="995525"/>
            <a:chOff x="885350" y="1936275"/>
            <a:chExt cx="1010475" cy="995525"/>
          </a:xfrm>
        </p:grpSpPr>
        <p:sp>
          <p:nvSpPr>
            <p:cNvPr id="3405" name="Google Shape;3405;p6"/>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15" name="Shape 3615"/>
        <p:cNvGrpSpPr/>
        <p:nvPr/>
      </p:nvGrpSpPr>
      <p:grpSpPr>
        <a:xfrm>
          <a:off x="0" y="0"/>
          <a:ext cx="0" cy="0"/>
          <a:chOff x="0" y="0"/>
          <a:chExt cx="0" cy="0"/>
        </a:xfrm>
      </p:grpSpPr>
      <p:pic>
        <p:nvPicPr>
          <p:cNvPr id="3616" name="Google Shape;3616;p7"/>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3617" name="Google Shape;3617;p7"/>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3618" name="Google Shape;3618;p7"/>
          <p:cNvSpPr txBox="1"/>
          <p:nvPr>
            <p:ph idx="1" type="subTitle"/>
          </p:nvPr>
        </p:nvSpPr>
        <p:spPr>
          <a:xfrm rot="-540">
            <a:off x="720000" y="1976376"/>
            <a:ext cx="3816300" cy="20391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grpSp>
        <p:nvGrpSpPr>
          <p:cNvPr id="3619" name="Google Shape;3619;p7"/>
          <p:cNvGrpSpPr/>
          <p:nvPr/>
        </p:nvGrpSpPr>
        <p:grpSpPr>
          <a:xfrm>
            <a:off x="5380100" y="-111175"/>
            <a:ext cx="4760442" cy="5994312"/>
            <a:chOff x="5380100" y="-111175"/>
            <a:chExt cx="4760442" cy="5994312"/>
          </a:xfrm>
        </p:grpSpPr>
        <p:grpSp>
          <p:nvGrpSpPr>
            <p:cNvPr id="3620" name="Google Shape;3620;p7"/>
            <p:cNvGrpSpPr/>
            <p:nvPr/>
          </p:nvGrpSpPr>
          <p:grpSpPr>
            <a:xfrm>
              <a:off x="5380100" y="3130480"/>
              <a:ext cx="327289" cy="2153972"/>
              <a:chOff x="5380100" y="3130480"/>
              <a:chExt cx="327289" cy="2153972"/>
            </a:xfrm>
          </p:grpSpPr>
          <p:sp>
            <p:nvSpPr>
              <p:cNvPr id="3621" name="Google Shape;3621;p7"/>
              <p:cNvSpPr/>
              <p:nvPr/>
            </p:nvSpPr>
            <p:spPr>
              <a:xfrm flipH="1" rot="10800000">
                <a:off x="5380100" y="3130480"/>
                <a:ext cx="174387" cy="1133344"/>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
              <p:cNvSpPr/>
              <p:nvPr/>
            </p:nvSpPr>
            <p:spPr>
              <a:xfrm flipH="1" rot="10800000">
                <a:off x="5398383" y="3466006"/>
                <a:ext cx="222735" cy="1797978"/>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
              <p:cNvSpPr/>
              <p:nvPr/>
            </p:nvSpPr>
            <p:spPr>
              <a:xfrm flipH="1" rot="10800000">
                <a:off x="5484654" y="3748575"/>
                <a:ext cx="222735" cy="1535877"/>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4" name="Google Shape;3624;p7"/>
            <p:cNvGrpSpPr/>
            <p:nvPr/>
          </p:nvGrpSpPr>
          <p:grpSpPr>
            <a:xfrm>
              <a:off x="7046955" y="-111175"/>
              <a:ext cx="837404" cy="2744353"/>
              <a:chOff x="6818355" y="-111175"/>
              <a:chExt cx="837404" cy="2744353"/>
            </a:xfrm>
          </p:grpSpPr>
          <p:sp>
            <p:nvSpPr>
              <p:cNvPr id="3625" name="Google Shape;3625;p7"/>
              <p:cNvSpPr/>
              <p:nvPr/>
            </p:nvSpPr>
            <p:spPr>
              <a:xfrm>
                <a:off x="7107819" y="2363598"/>
                <a:ext cx="3651" cy="3651"/>
              </a:xfrm>
              <a:custGeom>
                <a:rect b="b" l="l" r="r" t="t"/>
                <a:pathLst>
                  <a:path extrusionOk="0" h="137" w="137">
                    <a:moveTo>
                      <a:pt x="68" y="1"/>
                    </a:moveTo>
                    <a:cubicBezTo>
                      <a:pt x="31" y="1"/>
                      <a:pt x="1" y="32"/>
                      <a:pt x="1" y="69"/>
                    </a:cubicBezTo>
                    <a:cubicBezTo>
                      <a:pt x="1" y="106"/>
                      <a:pt x="31" y="136"/>
                      <a:pt x="68" y="136"/>
                    </a:cubicBezTo>
                    <a:cubicBezTo>
                      <a:pt x="105" y="136"/>
                      <a:pt x="136" y="106"/>
                      <a:pt x="136" y="69"/>
                    </a:cubicBezTo>
                    <a:cubicBezTo>
                      <a:pt x="136" y="32"/>
                      <a:pt x="105"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
              <p:cNvSpPr/>
              <p:nvPr/>
            </p:nvSpPr>
            <p:spPr>
              <a:xfrm>
                <a:off x="7107819" y="2363598"/>
                <a:ext cx="3651" cy="3651"/>
              </a:xfrm>
              <a:custGeom>
                <a:rect b="b" l="l" r="r" t="t"/>
                <a:pathLst>
                  <a:path extrusionOk="0" h="137" w="137">
                    <a:moveTo>
                      <a:pt x="68" y="1"/>
                    </a:moveTo>
                    <a:cubicBezTo>
                      <a:pt x="31" y="1"/>
                      <a:pt x="1" y="32"/>
                      <a:pt x="1" y="69"/>
                    </a:cubicBezTo>
                    <a:cubicBezTo>
                      <a:pt x="1" y="106"/>
                      <a:pt x="31" y="136"/>
                      <a:pt x="68" y="136"/>
                    </a:cubicBezTo>
                    <a:cubicBezTo>
                      <a:pt x="105" y="136"/>
                      <a:pt x="136" y="106"/>
                      <a:pt x="136" y="69"/>
                    </a:cubicBezTo>
                    <a:cubicBezTo>
                      <a:pt x="136" y="32"/>
                      <a:pt x="105" y="1"/>
                      <a:pt x="68"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
              <p:cNvSpPr/>
              <p:nvPr/>
            </p:nvSpPr>
            <p:spPr>
              <a:xfrm>
                <a:off x="6910037" y="-71704"/>
                <a:ext cx="351520" cy="2060078"/>
              </a:xfrm>
              <a:custGeom>
                <a:rect b="b" l="l" r="r" t="t"/>
                <a:pathLst>
                  <a:path extrusionOk="0" fill="none" h="77294" w="13189">
                    <a:moveTo>
                      <a:pt x="1" y="1"/>
                    </a:moveTo>
                    <a:lnTo>
                      <a:pt x="1" y="22714"/>
                    </a:lnTo>
                    <a:lnTo>
                      <a:pt x="13188" y="35903"/>
                    </a:lnTo>
                    <a:lnTo>
                      <a:pt x="13188" y="7729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
              <p:cNvSpPr/>
              <p:nvPr/>
            </p:nvSpPr>
            <p:spPr>
              <a:xfrm>
                <a:off x="7158270" y="-71704"/>
                <a:ext cx="207969" cy="608050"/>
              </a:xfrm>
              <a:custGeom>
                <a:rect b="b" l="l" r="r" t="t"/>
                <a:pathLst>
                  <a:path extrusionOk="0" fill="none" h="22814" w="7803">
                    <a:moveTo>
                      <a:pt x="7803" y="1"/>
                    </a:moveTo>
                    <a:lnTo>
                      <a:pt x="7803" y="9712"/>
                    </a:lnTo>
                    <a:lnTo>
                      <a:pt x="0" y="17514"/>
                    </a:lnTo>
                    <a:lnTo>
                      <a:pt x="0" y="2281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
              <p:cNvSpPr/>
              <p:nvPr/>
            </p:nvSpPr>
            <p:spPr>
              <a:xfrm>
                <a:off x="7347071" y="-111175"/>
                <a:ext cx="308689" cy="1192593"/>
              </a:xfrm>
              <a:custGeom>
                <a:rect b="b" l="l" r="r" t="t"/>
                <a:pathLst>
                  <a:path extrusionOk="0" fill="none" h="44746" w="11582">
                    <a:moveTo>
                      <a:pt x="11581" y="0"/>
                    </a:moveTo>
                    <a:lnTo>
                      <a:pt x="11581" y="19751"/>
                    </a:lnTo>
                    <a:lnTo>
                      <a:pt x="0" y="31334"/>
                    </a:lnTo>
                    <a:lnTo>
                      <a:pt x="0" y="4474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
              <p:cNvSpPr/>
              <p:nvPr/>
            </p:nvSpPr>
            <p:spPr>
              <a:xfrm>
                <a:off x="7109605" y="1152117"/>
                <a:ext cx="27" cy="1213462"/>
              </a:xfrm>
              <a:custGeom>
                <a:rect b="b" l="l" r="r" t="t"/>
                <a:pathLst>
                  <a:path extrusionOk="0" fill="none" h="45529" w="1">
                    <a:moveTo>
                      <a:pt x="1" y="1"/>
                    </a:moveTo>
                    <a:lnTo>
                      <a:pt x="1" y="4552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
              <p:cNvSpPr/>
              <p:nvPr/>
            </p:nvSpPr>
            <p:spPr>
              <a:xfrm>
                <a:off x="6818355" y="-71704"/>
                <a:ext cx="354238" cy="2704882"/>
              </a:xfrm>
              <a:custGeom>
                <a:rect b="b" l="l" r="r" t="t"/>
                <a:pathLst>
                  <a:path extrusionOk="0" fill="none" h="101487" w="13291">
                    <a:moveTo>
                      <a:pt x="1" y="1"/>
                    </a:moveTo>
                    <a:lnTo>
                      <a:pt x="1" y="31272"/>
                    </a:lnTo>
                    <a:lnTo>
                      <a:pt x="13290" y="44561"/>
                    </a:lnTo>
                    <a:lnTo>
                      <a:pt x="13290" y="10148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
              <p:cNvSpPr/>
              <p:nvPr/>
            </p:nvSpPr>
            <p:spPr>
              <a:xfrm>
                <a:off x="7285692" y="-80499"/>
                <a:ext cx="256024" cy="710049"/>
              </a:xfrm>
              <a:custGeom>
                <a:rect b="b" l="l" r="r" t="t"/>
                <a:pathLst>
                  <a:path extrusionOk="0" fill="none" h="26641" w="9606">
                    <a:moveTo>
                      <a:pt x="9606" y="1"/>
                    </a:moveTo>
                    <a:lnTo>
                      <a:pt x="9606" y="17036"/>
                    </a:lnTo>
                    <a:lnTo>
                      <a:pt x="1" y="2664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
              <p:cNvSpPr/>
              <p:nvPr/>
            </p:nvSpPr>
            <p:spPr>
              <a:xfrm>
                <a:off x="7033514" y="-71704"/>
                <a:ext cx="27" cy="377746"/>
              </a:xfrm>
              <a:custGeom>
                <a:rect b="b" l="l" r="r" t="t"/>
                <a:pathLst>
                  <a:path extrusionOk="0" fill="none" h="14173" w="1">
                    <a:moveTo>
                      <a:pt x="0" y="1"/>
                    </a:moveTo>
                    <a:lnTo>
                      <a:pt x="0" y="1417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7"/>
            <p:cNvGrpSpPr/>
            <p:nvPr/>
          </p:nvGrpSpPr>
          <p:grpSpPr>
            <a:xfrm>
              <a:off x="8174983" y="775276"/>
              <a:ext cx="1965559" cy="1924329"/>
              <a:chOff x="367000" y="3270000"/>
              <a:chExt cx="1028550" cy="1006975"/>
            </a:xfrm>
          </p:grpSpPr>
          <p:sp>
            <p:nvSpPr>
              <p:cNvPr id="3635" name="Google Shape;3635;p7"/>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7"/>
            <p:cNvGrpSpPr/>
            <p:nvPr/>
          </p:nvGrpSpPr>
          <p:grpSpPr>
            <a:xfrm>
              <a:off x="6256263" y="3359903"/>
              <a:ext cx="2680973" cy="2523233"/>
              <a:chOff x="1425100" y="3295850"/>
              <a:chExt cx="1004900" cy="945775"/>
            </a:xfrm>
          </p:grpSpPr>
          <p:sp>
            <p:nvSpPr>
              <p:cNvPr id="3939" name="Google Shape;3939;p7"/>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1" name="Google Shape;4251;p7"/>
            <p:cNvGrpSpPr/>
            <p:nvPr/>
          </p:nvGrpSpPr>
          <p:grpSpPr>
            <a:xfrm>
              <a:off x="5530500" y="1392725"/>
              <a:ext cx="1010475" cy="995525"/>
              <a:chOff x="885350" y="1936275"/>
              <a:chExt cx="1010475" cy="995525"/>
            </a:xfrm>
          </p:grpSpPr>
          <p:sp>
            <p:nvSpPr>
              <p:cNvPr id="4252" name="Google Shape;4252;p7"/>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62" name="Shape 4462"/>
        <p:cNvGrpSpPr/>
        <p:nvPr/>
      </p:nvGrpSpPr>
      <p:grpSpPr>
        <a:xfrm>
          <a:off x="0" y="0"/>
          <a:ext cx="0" cy="0"/>
          <a:chOff x="0" y="0"/>
          <a:chExt cx="0" cy="0"/>
        </a:xfrm>
      </p:grpSpPr>
      <p:pic>
        <p:nvPicPr>
          <p:cNvPr id="4463" name="Google Shape;4463;p8"/>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4464" name="Google Shape;4464;p8"/>
          <p:cNvSpPr txBox="1"/>
          <p:nvPr>
            <p:ph type="title"/>
          </p:nvPr>
        </p:nvSpPr>
        <p:spPr>
          <a:xfrm>
            <a:off x="1192075" y="1006800"/>
            <a:ext cx="6759900" cy="3129900"/>
          </a:xfrm>
          <a:prstGeom prst="rect">
            <a:avLst/>
          </a:prstGeom>
        </p:spPr>
        <p:txBody>
          <a:bodyPr anchorCtr="0" anchor="t" bIns="91425" lIns="91425" spcFirstLastPara="1" rIns="91425" wrap="square" tIns="91425">
            <a:noAutofit/>
          </a:bodyPr>
          <a:lstStyle>
            <a:lvl1pPr lvl="0" algn="ctr">
              <a:spcBef>
                <a:spcPts val="0"/>
              </a:spcBef>
              <a:spcAft>
                <a:spcPts val="0"/>
              </a:spcAft>
              <a:buSzPts val="4800"/>
              <a:buNone/>
              <a:defRPr sz="9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4465" name="Google Shape;4465;p8"/>
          <p:cNvGrpSpPr/>
          <p:nvPr/>
        </p:nvGrpSpPr>
        <p:grpSpPr>
          <a:xfrm>
            <a:off x="-240803" y="-194800"/>
            <a:ext cx="9947059" cy="5484287"/>
            <a:chOff x="-240803" y="-194800"/>
            <a:chExt cx="9947059" cy="5484287"/>
          </a:xfrm>
        </p:grpSpPr>
        <p:sp>
          <p:nvSpPr>
            <p:cNvPr id="4466" name="Google Shape;4466;p8"/>
            <p:cNvSpPr/>
            <p:nvPr/>
          </p:nvSpPr>
          <p:spPr>
            <a:xfrm rot="5400000">
              <a:off x="8540750" y="-523037"/>
              <a:ext cx="144500" cy="1407700"/>
            </a:xfrm>
            <a:custGeom>
              <a:rect b="b" l="l" r="r" t="t"/>
              <a:pathLst>
                <a:path extrusionOk="0" fill="none" h="56308" w="5780">
                  <a:moveTo>
                    <a:pt x="0" y="0"/>
                  </a:moveTo>
                  <a:lnTo>
                    <a:pt x="0" y="13250"/>
                  </a:lnTo>
                  <a:lnTo>
                    <a:pt x="5780" y="19031"/>
                  </a:lnTo>
                  <a:lnTo>
                    <a:pt x="5780" y="5630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
            <p:cNvSpPr/>
            <p:nvPr/>
          </p:nvSpPr>
          <p:spPr>
            <a:xfrm rot="5400000">
              <a:off x="8052125" y="-565212"/>
              <a:ext cx="25" cy="1409275"/>
            </a:xfrm>
            <a:custGeom>
              <a:rect b="b" l="l" r="r" t="t"/>
              <a:pathLst>
                <a:path extrusionOk="0" fill="none" h="56371" w="1">
                  <a:moveTo>
                    <a:pt x="0" y="0"/>
                  </a:moveTo>
                  <a:lnTo>
                    <a:pt x="0" y="563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
            <p:cNvSpPr/>
            <p:nvPr/>
          </p:nvSpPr>
          <p:spPr>
            <a:xfrm rot="5400000">
              <a:off x="9083188" y="143325"/>
              <a:ext cx="25" cy="319250"/>
            </a:xfrm>
            <a:custGeom>
              <a:rect b="b" l="l" r="r" t="t"/>
              <a:pathLst>
                <a:path extrusionOk="0" fill="none" h="12770" w="1">
                  <a:moveTo>
                    <a:pt x="0" y="1"/>
                  </a:moveTo>
                  <a:lnTo>
                    <a:pt x="0" y="1277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
            <p:cNvSpPr/>
            <p:nvPr/>
          </p:nvSpPr>
          <p:spPr>
            <a:xfrm rot="5400000">
              <a:off x="8448413" y="-324575"/>
              <a:ext cx="25" cy="1465300"/>
            </a:xfrm>
            <a:custGeom>
              <a:rect b="b" l="l" r="r" t="t"/>
              <a:pathLst>
                <a:path extrusionOk="0" fill="none" h="58612" w="1">
                  <a:moveTo>
                    <a:pt x="1" y="1"/>
                  </a:moveTo>
                  <a:lnTo>
                    <a:pt x="1" y="5861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
            <p:cNvSpPr/>
            <p:nvPr/>
          </p:nvSpPr>
          <p:spPr>
            <a:xfrm>
              <a:off x="720000" y="-36300"/>
              <a:ext cx="166150" cy="1609275"/>
            </a:xfrm>
            <a:custGeom>
              <a:rect b="b" l="l" r="r" t="t"/>
              <a:pathLst>
                <a:path extrusionOk="0" fill="none" h="64371" w="6646">
                  <a:moveTo>
                    <a:pt x="0" y="0"/>
                  </a:moveTo>
                  <a:lnTo>
                    <a:pt x="0" y="16952"/>
                  </a:lnTo>
                  <a:lnTo>
                    <a:pt x="6646" y="23596"/>
                  </a:lnTo>
                  <a:lnTo>
                    <a:pt x="6646" y="6437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
            <p:cNvSpPr/>
            <p:nvPr/>
          </p:nvSpPr>
          <p:spPr>
            <a:xfrm>
              <a:off x="775550" y="733100"/>
              <a:ext cx="25" cy="1014775"/>
            </a:xfrm>
            <a:custGeom>
              <a:rect b="b" l="l" r="r" t="t"/>
              <a:pathLst>
                <a:path extrusionOk="0" fill="none" h="40591" w="1">
                  <a:moveTo>
                    <a:pt x="1" y="1"/>
                  </a:moveTo>
                  <a:lnTo>
                    <a:pt x="1" y="4059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
            <p:cNvSpPr/>
            <p:nvPr/>
          </p:nvSpPr>
          <p:spPr>
            <a:xfrm flipH="1" rot="-5400000">
              <a:off x="476069" y="3990863"/>
              <a:ext cx="179300" cy="1171100"/>
            </a:xfrm>
            <a:custGeom>
              <a:rect b="b" l="l" r="r" t="t"/>
              <a:pathLst>
                <a:path extrusionOk="0" fill="none" h="46844" w="7172">
                  <a:moveTo>
                    <a:pt x="1" y="0"/>
                  </a:moveTo>
                  <a:lnTo>
                    <a:pt x="1" y="10775"/>
                  </a:lnTo>
                  <a:lnTo>
                    <a:pt x="7172" y="17949"/>
                  </a:lnTo>
                  <a:lnTo>
                    <a:pt x="7172" y="4684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
            <p:cNvSpPr/>
            <p:nvPr/>
          </p:nvSpPr>
          <p:spPr>
            <a:xfrm flipH="1" rot="-5400000">
              <a:off x="71781" y="4525025"/>
              <a:ext cx="25" cy="282050"/>
            </a:xfrm>
            <a:custGeom>
              <a:rect b="b" l="l" r="r" t="t"/>
              <a:pathLst>
                <a:path extrusionOk="0" fill="none" h="11282" w="1">
                  <a:moveTo>
                    <a:pt x="1" y="1"/>
                  </a:moveTo>
                  <a:lnTo>
                    <a:pt x="1" y="1128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
            <p:cNvSpPr/>
            <p:nvPr/>
          </p:nvSpPr>
          <p:spPr>
            <a:xfrm flipH="1" rot="-5400000">
              <a:off x="649019" y="4077613"/>
              <a:ext cx="25" cy="1436525"/>
            </a:xfrm>
            <a:custGeom>
              <a:rect b="b" l="l" r="r" t="t"/>
              <a:pathLst>
                <a:path extrusionOk="0" fill="none" h="57461" w="1">
                  <a:moveTo>
                    <a:pt x="0" y="1"/>
                  </a:moveTo>
                  <a:lnTo>
                    <a:pt x="0" y="5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5" name="Google Shape;4475;p8"/>
            <p:cNvGrpSpPr/>
            <p:nvPr/>
          </p:nvGrpSpPr>
          <p:grpSpPr>
            <a:xfrm>
              <a:off x="7055271" y="2694110"/>
              <a:ext cx="2650985" cy="2595377"/>
              <a:chOff x="367000" y="3270000"/>
              <a:chExt cx="1028550" cy="1006975"/>
            </a:xfrm>
          </p:grpSpPr>
          <p:sp>
            <p:nvSpPr>
              <p:cNvPr id="4476" name="Google Shape;4476;p8"/>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8"/>
            <p:cNvGrpSpPr/>
            <p:nvPr/>
          </p:nvGrpSpPr>
          <p:grpSpPr>
            <a:xfrm>
              <a:off x="-240803" y="2447878"/>
              <a:ext cx="1613065" cy="1518158"/>
              <a:chOff x="1425100" y="3295850"/>
              <a:chExt cx="1004900" cy="945775"/>
            </a:xfrm>
          </p:grpSpPr>
          <p:sp>
            <p:nvSpPr>
              <p:cNvPr id="4780" name="Google Shape;4780;p8"/>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2" name="Google Shape;5092;p8"/>
            <p:cNvGrpSpPr/>
            <p:nvPr/>
          </p:nvGrpSpPr>
          <p:grpSpPr>
            <a:xfrm>
              <a:off x="1192075" y="-194800"/>
              <a:ext cx="1010475" cy="995525"/>
              <a:chOff x="885350" y="1936275"/>
              <a:chExt cx="1010475" cy="995525"/>
            </a:xfrm>
          </p:grpSpPr>
          <p:sp>
            <p:nvSpPr>
              <p:cNvPr id="5093" name="Google Shape;5093;p8"/>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03" name="Shape 5303"/>
        <p:cNvGrpSpPr/>
        <p:nvPr/>
      </p:nvGrpSpPr>
      <p:grpSpPr>
        <a:xfrm>
          <a:off x="0" y="0"/>
          <a:ext cx="0" cy="0"/>
          <a:chOff x="0" y="0"/>
          <a:chExt cx="0" cy="0"/>
        </a:xfrm>
      </p:grpSpPr>
      <p:pic>
        <p:nvPicPr>
          <p:cNvPr id="5304" name="Google Shape;5304;p9"/>
          <p:cNvPicPr preferRelativeResize="0"/>
          <p:nvPr/>
        </p:nvPicPr>
        <p:blipFill>
          <a:blip r:embed="rId2">
            <a:alphaModFix amt="17000"/>
          </a:blip>
          <a:stretch>
            <a:fillRect/>
          </a:stretch>
        </p:blipFill>
        <p:spPr>
          <a:xfrm>
            <a:off x="-62125" y="-62400"/>
            <a:ext cx="9268349" cy="5268300"/>
          </a:xfrm>
          <a:prstGeom prst="rect">
            <a:avLst/>
          </a:prstGeom>
          <a:noFill/>
          <a:ln>
            <a:noFill/>
          </a:ln>
        </p:spPr>
      </p:pic>
      <p:sp>
        <p:nvSpPr>
          <p:cNvPr id="5305" name="Google Shape;5305;p9"/>
          <p:cNvSpPr txBox="1"/>
          <p:nvPr>
            <p:ph type="title"/>
          </p:nvPr>
        </p:nvSpPr>
        <p:spPr>
          <a:xfrm>
            <a:off x="4261200" y="987313"/>
            <a:ext cx="4162800" cy="1998000"/>
          </a:xfrm>
          <a:prstGeom prst="rect">
            <a:avLst/>
          </a:prstGeom>
          <a:noFill/>
          <a:ln>
            <a:noFill/>
          </a:ln>
        </p:spPr>
        <p:txBody>
          <a:bodyPr anchorCtr="0" anchor="t" bIns="91425" lIns="91425" spcFirstLastPara="1" rIns="91425" wrap="square" tIns="91425">
            <a:noAutofit/>
          </a:bodyPr>
          <a:lstStyle>
            <a:lvl1pPr lvl="0" rtl="0" algn="r">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306" name="Google Shape;5306;p9"/>
          <p:cNvSpPr txBox="1"/>
          <p:nvPr>
            <p:ph idx="1" type="subTitle"/>
          </p:nvPr>
        </p:nvSpPr>
        <p:spPr>
          <a:xfrm>
            <a:off x="3963000" y="2958888"/>
            <a:ext cx="4461000" cy="1197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07" name="Google Shape;5307;p9"/>
          <p:cNvSpPr/>
          <p:nvPr/>
        </p:nvSpPr>
        <p:spPr>
          <a:xfrm>
            <a:off x="784713" y="3196025"/>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9"/>
          <p:cNvSpPr/>
          <p:nvPr/>
        </p:nvSpPr>
        <p:spPr>
          <a:xfrm>
            <a:off x="880388" y="4195900"/>
            <a:ext cx="163575" cy="1063075"/>
          </a:xfrm>
          <a:custGeom>
            <a:rect b="b" l="l" r="r" t="t"/>
            <a:pathLst>
              <a:path extrusionOk="0" fill="none" h="42523" w="6543">
                <a:moveTo>
                  <a:pt x="0" y="0"/>
                </a:moveTo>
                <a:lnTo>
                  <a:pt x="6543" y="6543"/>
                </a:lnTo>
                <a:lnTo>
                  <a:pt x="6543" y="42522"/>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9"/>
          <p:cNvSpPr/>
          <p:nvPr/>
        </p:nvSpPr>
        <p:spPr>
          <a:xfrm>
            <a:off x="897538" y="3257725"/>
            <a:ext cx="208925" cy="1686500"/>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9"/>
          <p:cNvSpPr/>
          <p:nvPr/>
        </p:nvSpPr>
        <p:spPr>
          <a:xfrm>
            <a:off x="8546700" y="-103000"/>
            <a:ext cx="166150" cy="1609275"/>
          </a:xfrm>
          <a:custGeom>
            <a:rect b="b" l="l" r="r" t="t"/>
            <a:pathLst>
              <a:path extrusionOk="0" fill="none" h="64371" w="6646">
                <a:moveTo>
                  <a:pt x="0" y="0"/>
                </a:moveTo>
                <a:lnTo>
                  <a:pt x="0" y="16952"/>
                </a:lnTo>
                <a:lnTo>
                  <a:pt x="6646" y="23596"/>
                </a:lnTo>
                <a:lnTo>
                  <a:pt x="6646" y="6437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9"/>
          <p:cNvSpPr/>
          <p:nvPr/>
        </p:nvSpPr>
        <p:spPr>
          <a:xfrm>
            <a:off x="8712825" y="-103000"/>
            <a:ext cx="179300" cy="1171100"/>
          </a:xfrm>
          <a:custGeom>
            <a:rect b="b" l="l" r="r" t="t"/>
            <a:pathLst>
              <a:path extrusionOk="0" fill="none" h="46844" w="7172">
                <a:moveTo>
                  <a:pt x="1" y="0"/>
                </a:moveTo>
                <a:lnTo>
                  <a:pt x="1" y="10775"/>
                </a:lnTo>
                <a:lnTo>
                  <a:pt x="7172" y="17949"/>
                </a:lnTo>
                <a:lnTo>
                  <a:pt x="7172" y="4684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9"/>
          <p:cNvSpPr/>
          <p:nvPr/>
        </p:nvSpPr>
        <p:spPr>
          <a:xfrm>
            <a:off x="8892100" y="-76200"/>
            <a:ext cx="25" cy="282050"/>
          </a:xfrm>
          <a:custGeom>
            <a:rect b="b" l="l" r="r" t="t"/>
            <a:pathLst>
              <a:path extrusionOk="0" fill="none" h="11282" w="1">
                <a:moveTo>
                  <a:pt x="1" y="1"/>
                </a:moveTo>
                <a:lnTo>
                  <a:pt x="1" y="1128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9"/>
          <p:cNvSpPr/>
          <p:nvPr/>
        </p:nvSpPr>
        <p:spPr>
          <a:xfrm>
            <a:off x="9021925" y="-152400"/>
            <a:ext cx="25" cy="1436525"/>
          </a:xfrm>
          <a:custGeom>
            <a:rect b="b" l="l" r="r" t="t"/>
            <a:pathLst>
              <a:path extrusionOk="0" fill="none" h="57461" w="1">
                <a:moveTo>
                  <a:pt x="0" y="1"/>
                </a:moveTo>
                <a:lnTo>
                  <a:pt x="0" y="5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4" name="Google Shape;5314;p9"/>
          <p:cNvGrpSpPr/>
          <p:nvPr/>
        </p:nvGrpSpPr>
        <p:grpSpPr>
          <a:xfrm>
            <a:off x="-330303" y="-790666"/>
            <a:ext cx="6274956" cy="6231814"/>
            <a:chOff x="-330303" y="-790666"/>
            <a:chExt cx="6274956" cy="6231814"/>
          </a:xfrm>
        </p:grpSpPr>
        <p:grpSp>
          <p:nvGrpSpPr>
            <p:cNvPr id="5315" name="Google Shape;5315;p9"/>
            <p:cNvGrpSpPr/>
            <p:nvPr/>
          </p:nvGrpSpPr>
          <p:grpSpPr>
            <a:xfrm>
              <a:off x="1699750" y="3300118"/>
              <a:ext cx="2186903" cy="2141030"/>
              <a:chOff x="367000" y="3270000"/>
              <a:chExt cx="1028550" cy="1006975"/>
            </a:xfrm>
          </p:grpSpPr>
          <p:sp>
            <p:nvSpPr>
              <p:cNvPr id="5316" name="Google Shape;5316;p9"/>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9"/>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9"/>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9"/>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9"/>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9"/>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9"/>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9"/>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9"/>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9"/>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9"/>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9"/>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9"/>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9"/>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9"/>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9"/>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9"/>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9"/>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9"/>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9"/>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9"/>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9"/>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9"/>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9"/>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9"/>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9"/>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9"/>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9"/>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9"/>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9"/>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9"/>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9"/>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9"/>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9"/>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9"/>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9"/>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9"/>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9"/>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9"/>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9"/>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9"/>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9"/>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9"/>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9"/>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9"/>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9"/>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9"/>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9"/>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9"/>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9"/>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9"/>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9"/>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9"/>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9"/>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9"/>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9"/>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9"/>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9"/>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9"/>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9"/>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9"/>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9"/>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9"/>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9"/>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9"/>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9"/>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9"/>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9"/>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9"/>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9"/>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9"/>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9"/>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9"/>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9"/>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9"/>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9"/>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9"/>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9"/>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9"/>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9"/>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9"/>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9"/>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9"/>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9"/>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9"/>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9"/>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9"/>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9"/>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9"/>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9"/>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9"/>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9"/>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9"/>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9"/>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9"/>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9"/>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9"/>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9"/>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9"/>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9"/>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9"/>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9"/>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9"/>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9"/>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9"/>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9"/>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9"/>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9"/>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9"/>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9"/>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9"/>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9"/>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9"/>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9"/>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9"/>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9"/>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9"/>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9"/>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9"/>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9"/>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9"/>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9"/>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9"/>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9"/>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9"/>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9"/>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9"/>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9"/>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9"/>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9"/>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9"/>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9"/>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9"/>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9"/>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9"/>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9"/>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9"/>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9"/>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9"/>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9"/>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9"/>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9"/>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9"/>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9"/>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9"/>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9"/>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9"/>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9"/>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9"/>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9"/>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9"/>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9"/>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9"/>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9"/>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9"/>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9"/>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9"/>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9"/>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9"/>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9"/>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9"/>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9"/>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9"/>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9"/>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9"/>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9"/>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9"/>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9"/>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9"/>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9"/>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9"/>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9"/>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9"/>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9"/>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9"/>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9"/>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9"/>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9"/>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9"/>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9"/>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9"/>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9"/>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9"/>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9"/>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9"/>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9"/>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9"/>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9"/>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9"/>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9"/>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9"/>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9"/>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9"/>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9"/>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9"/>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9"/>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9"/>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9"/>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9"/>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9"/>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9"/>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9"/>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9"/>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9"/>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9"/>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9"/>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9"/>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9"/>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9"/>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9"/>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9"/>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9"/>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9"/>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9"/>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9"/>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9"/>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9"/>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9"/>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9"/>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9"/>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9"/>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9"/>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9"/>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9"/>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9"/>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9"/>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9"/>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9"/>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9"/>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9"/>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9"/>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9"/>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9"/>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9"/>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9"/>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9"/>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9"/>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9"/>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9"/>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9"/>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9"/>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9"/>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9"/>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9"/>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9"/>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9"/>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9"/>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9"/>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9"/>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9"/>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9"/>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9"/>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9"/>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9"/>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9"/>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9"/>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9"/>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9"/>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9"/>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9"/>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9"/>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9"/>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9"/>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9"/>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9"/>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9"/>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9"/>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9"/>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9"/>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9"/>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9"/>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9"/>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9"/>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9"/>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9"/>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9"/>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9"/>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9"/>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9"/>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9"/>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9"/>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9"/>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9"/>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9"/>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9"/>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9"/>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9"/>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9"/>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9"/>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9"/>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9"/>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9"/>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9"/>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9"/>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9"/>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9"/>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9"/>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9"/>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9"/>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9"/>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9"/>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9"/>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9"/>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9"/>
            <p:cNvGrpSpPr/>
            <p:nvPr/>
          </p:nvGrpSpPr>
          <p:grpSpPr>
            <a:xfrm>
              <a:off x="-330303" y="-437194"/>
              <a:ext cx="3197089" cy="3008983"/>
              <a:chOff x="1425100" y="3295850"/>
              <a:chExt cx="1004900" cy="945775"/>
            </a:xfrm>
          </p:grpSpPr>
          <p:sp>
            <p:nvSpPr>
              <p:cNvPr id="5620" name="Google Shape;5620;p9"/>
              <p:cNvSpPr/>
              <p:nvPr/>
            </p:nvSpPr>
            <p:spPr>
              <a:xfrm>
                <a:off x="2228975" y="3628050"/>
                <a:ext cx="201025" cy="501425"/>
              </a:xfrm>
              <a:custGeom>
                <a:rect b="b" l="l" r="r" t="t"/>
                <a:pathLst>
                  <a:path extrusionOk="0" h="20057" w="8041">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9"/>
              <p:cNvSpPr/>
              <p:nvPr/>
            </p:nvSpPr>
            <p:spPr>
              <a:xfrm>
                <a:off x="1797600" y="3295850"/>
                <a:ext cx="496400" cy="179150"/>
              </a:xfrm>
              <a:custGeom>
                <a:rect b="b" l="l" r="r" t="t"/>
                <a:pathLst>
                  <a:path extrusionOk="0" h="7166" w="19856">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9"/>
              <p:cNvSpPr/>
              <p:nvPr/>
            </p:nvSpPr>
            <p:spPr>
              <a:xfrm>
                <a:off x="1560675" y="4059850"/>
                <a:ext cx="514475" cy="181775"/>
              </a:xfrm>
              <a:custGeom>
                <a:rect b="b" l="l" r="r" t="t"/>
                <a:pathLst>
                  <a:path extrusionOk="0" h="7271" w="20579">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9"/>
              <p:cNvSpPr/>
              <p:nvPr/>
            </p:nvSpPr>
            <p:spPr>
              <a:xfrm>
                <a:off x="1425100" y="3395450"/>
                <a:ext cx="216175" cy="508275"/>
              </a:xfrm>
              <a:custGeom>
                <a:rect b="b" l="l" r="r" t="t"/>
                <a:pathLst>
                  <a:path extrusionOk="0" h="20331" w="8647">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9"/>
              <p:cNvSpPr/>
              <p:nvPr/>
            </p:nvSpPr>
            <p:spPr>
              <a:xfrm>
                <a:off x="1990100" y="3871400"/>
                <a:ext cx="6850" cy="10200"/>
              </a:xfrm>
              <a:custGeom>
                <a:rect b="b" l="l" r="r" t="t"/>
                <a:pathLst>
                  <a:path extrusionOk="0" h="408" w="274">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9"/>
              <p:cNvSpPr/>
              <p:nvPr/>
            </p:nvSpPr>
            <p:spPr>
              <a:xfrm>
                <a:off x="1977625" y="3877675"/>
                <a:ext cx="5875" cy="10550"/>
              </a:xfrm>
              <a:custGeom>
                <a:rect b="b" l="l" r="r" t="t"/>
                <a:pathLst>
                  <a:path extrusionOk="0" h="422" w="235">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9"/>
              <p:cNvSpPr/>
              <p:nvPr/>
            </p:nvSpPr>
            <p:spPr>
              <a:xfrm>
                <a:off x="2001675" y="3863725"/>
                <a:ext cx="7700" cy="9500"/>
              </a:xfrm>
              <a:custGeom>
                <a:rect b="b" l="l" r="r" t="t"/>
                <a:pathLst>
                  <a:path extrusionOk="0" h="380" w="308">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9"/>
              <p:cNvSpPr/>
              <p:nvPr/>
            </p:nvSpPr>
            <p:spPr>
              <a:xfrm>
                <a:off x="1964850" y="3882550"/>
                <a:ext cx="4500" cy="10700"/>
              </a:xfrm>
              <a:custGeom>
                <a:rect b="b" l="l" r="r" t="t"/>
                <a:pathLst>
                  <a:path extrusionOk="0" h="428" w="18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9"/>
              <p:cNvSpPr/>
              <p:nvPr/>
            </p:nvSpPr>
            <p:spPr>
              <a:xfrm>
                <a:off x="2012425" y="3854725"/>
                <a:ext cx="8675" cy="9025"/>
              </a:xfrm>
              <a:custGeom>
                <a:rect b="b" l="l" r="r" t="t"/>
                <a:pathLst>
                  <a:path extrusionOk="0" h="361" w="347">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9"/>
              <p:cNvSpPr/>
              <p:nvPr/>
            </p:nvSpPr>
            <p:spPr>
              <a:xfrm>
                <a:off x="1951250" y="3885775"/>
                <a:ext cx="3300" cy="10825"/>
              </a:xfrm>
              <a:custGeom>
                <a:rect b="b" l="l" r="r" t="t"/>
                <a:pathLst>
                  <a:path extrusionOk="0" h="433" w="132">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9"/>
              <p:cNvSpPr/>
              <p:nvPr/>
            </p:nvSpPr>
            <p:spPr>
              <a:xfrm>
                <a:off x="2021900" y="3844625"/>
                <a:ext cx="9375" cy="8100"/>
              </a:xfrm>
              <a:custGeom>
                <a:rect b="b" l="l" r="r" t="t"/>
                <a:pathLst>
                  <a:path extrusionOk="0" h="324" w="375">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9"/>
              <p:cNvSpPr/>
              <p:nvPr/>
            </p:nvSpPr>
            <p:spPr>
              <a:xfrm>
                <a:off x="1937375" y="3887375"/>
                <a:ext cx="2250" cy="10700"/>
              </a:xfrm>
              <a:custGeom>
                <a:rect b="b" l="l" r="r" t="t"/>
                <a:pathLst>
                  <a:path extrusionOk="0" h="428" w="9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9"/>
              <p:cNvSpPr/>
              <p:nvPr/>
            </p:nvSpPr>
            <p:spPr>
              <a:xfrm>
                <a:off x="2030275" y="3833325"/>
                <a:ext cx="9925" cy="7200"/>
              </a:xfrm>
              <a:custGeom>
                <a:rect b="b" l="l" r="r" t="t"/>
                <a:pathLst>
                  <a:path extrusionOk="0" h="288" w="397">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9"/>
              <p:cNvSpPr/>
              <p:nvPr/>
            </p:nvSpPr>
            <p:spPr>
              <a:xfrm>
                <a:off x="1922650" y="3887100"/>
                <a:ext cx="2475" cy="10825"/>
              </a:xfrm>
              <a:custGeom>
                <a:rect b="b" l="l" r="r" t="t"/>
                <a:pathLst>
                  <a:path extrusionOk="0" h="433" w="99">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9"/>
              <p:cNvSpPr/>
              <p:nvPr/>
            </p:nvSpPr>
            <p:spPr>
              <a:xfrm>
                <a:off x="2037100" y="3821175"/>
                <a:ext cx="10425" cy="6250"/>
              </a:xfrm>
              <a:custGeom>
                <a:rect b="b" l="l" r="r" t="t"/>
                <a:pathLst>
                  <a:path extrusionOk="0" h="250" w="417">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9"/>
              <p:cNvSpPr/>
              <p:nvPr/>
            </p:nvSpPr>
            <p:spPr>
              <a:xfrm>
                <a:off x="1907725" y="3885425"/>
                <a:ext cx="3600" cy="10825"/>
              </a:xfrm>
              <a:custGeom>
                <a:rect b="b" l="l" r="r" t="t"/>
                <a:pathLst>
                  <a:path extrusionOk="0" h="433" w="144">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9"/>
              <p:cNvSpPr/>
              <p:nvPr/>
            </p:nvSpPr>
            <p:spPr>
              <a:xfrm>
                <a:off x="2042625" y="3808350"/>
                <a:ext cx="10625" cy="5175"/>
              </a:xfrm>
              <a:custGeom>
                <a:rect b="b" l="l" r="r" t="t"/>
                <a:pathLst>
                  <a:path extrusionOk="0" h="207" w="425">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9"/>
              <p:cNvSpPr/>
              <p:nvPr/>
            </p:nvSpPr>
            <p:spPr>
              <a:xfrm>
                <a:off x="1893150" y="3881800"/>
                <a:ext cx="4925" cy="10750"/>
              </a:xfrm>
              <a:custGeom>
                <a:rect b="b" l="l" r="r" t="t"/>
                <a:pathLst>
                  <a:path extrusionOk="0" h="430" w="197">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9"/>
              <p:cNvSpPr/>
              <p:nvPr/>
            </p:nvSpPr>
            <p:spPr>
              <a:xfrm>
                <a:off x="2046325" y="3795100"/>
                <a:ext cx="10975" cy="3850"/>
              </a:xfrm>
              <a:custGeom>
                <a:rect b="b" l="l" r="r" t="t"/>
                <a:pathLst>
                  <a:path extrusionOk="0" h="154" w="439">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9"/>
              <p:cNvSpPr/>
              <p:nvPr/>
            </p:nvSpPr>
            <p:spPr>
              <a:xfrm>
                <a:off x="1879075" y="3876975"/>
                <a:ext cx="5800" cy="10425"/>
              </a:xfrm>
              <a:custGeom>
                <a:rect b="b" l="l" r="r" t="t"/>
                <a:pathLst>
                  <a:path extrusionOk="0" h="417" w="232">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9"/>
              <p:cNvSpPr/>
              <p:nvPr/>
            </p:nvSpPr>
            <p:spPr>
              <a:xfrm>
                <a:off x="2048900" y="3781225"/>
                <a:ext cx="10900" cy="2800"/>
              </a:xfrm>
              <a:custGeom>
                <a:rect b="b" l="l" r="r" t="t"/>
                <a:pathLst>
                  <a:path extrusionOk="0" h="112" w="436">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9"/>
              <p:cNvSpPr/>
              <p:nvPr/>
            </p:nvSpPr>
            <p:spPr>
              <a:xfrm>
                <a:off x="1865550" y="3870425"/>
                <a:ext cx="6975" cy="10075"/>
              </a:xfrm>
              <a:custGeom>
                <a:rect b="b" l="l" r="r" t="t"/>
                <a:pathLst>
                  <a:path extrusionOk="0" h="403" w="279">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9"/>
              <p:cNvSpPr/>
              <p:nvPr/>
            </p:nvSpPr>
            <p:spPr>
              <a:xfrm>
                <a:off x="2049450" y="3767275"/>
                <a:ext cx="10900" cy="1900"/>
              </a:xfrm>
              <a:custGeom>
                <a:rect b="b" l="l" r="r" t="t"/>
                <a:pathLst>
                  <a:path extrusionOk="0" h="76" w="436">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9"/>
              <p:cNvSpPr/>
              <p:nvPr/>
            </p:nvSpPr>
            <p:spPr>
              <a:xfrm>
                <a:off x="1853125" y="3862675"/>
                <a:ext cx="7900" cy="9450"/>
              </a:xfrm>
              <a:custGeom>
                <a:rect b="b" l="l" r="r" t="t"/>
                <a:pathLst>
                  <a:path extrusionOk="0" h="378" w="316">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9"/>
              <p:cNvSpPr/>
              <p:nvPr/>
            </p:nvSpPr>
            <p:spPr>
              <a:xfrm>
                <a:off x="2048550" y="3752200"/>
                <a:ext cx="10775" cy="3100"/>
              </a:xfrm>
              <a:custGeom>
                <a:rect b="b" l="l" r="r" t="t"/>
                <a:pathLst>
                  <a:path extrusionOk="0" h="124" w="431">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9"/>
              <p:cNvSpPr/>
              <p:nvPr/>
            </p:nvSpPr>
            <p:spPr>
              <a:xfrm>
                <a:off x="1841825" y="3853325"/>
                <a:ext cx="8800" cy="8825"/>
              </a:xfrm>
              <a:custGeom>
                <a:rect b="b" l="l" r="r" t="t"/>
                <a:pathLst>
                  <a:path extrusionOk="0" h="353" w="352">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9"/>
              <p:cNvSpPr/>
              <p:nvPr/>
            </p:nvSpPr>
            <p:spPr>
              <a:xfrm>
                <a:off x="2045625" y="3737275"/>
                <a:ext cx="10975" cy="4425"/>
              </a:xfrm>
              <a:custGeom>
                <a:rect b="b" l="l" r="r" t="t"/>
                <a:pathLst>
                  <a:path extrusionOk="0" h="177" w="439">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9"/>
              <p:cNvSpPr/>
              <p:nvPr/>
            </p:nvSpPr>
            <p:spPr>
              <a:xfrm>
                <a:off x="1831775" y="3843075"/>
                <a:ext cx="9375" cy="8125"/>
              </a:xfrm>
              <a:custGeom>
                <a:rect b="b" l="l" r="r" t="t"/>
                <a:pathLst>
                  <a:path extrusionOk="0" h="325" w="375">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9"/>
              <p:cNvSpPr/>
              <p:nvPr/>
            </p:nvSpPr>
            <p:spPr>
              <a:xfrm>
                <a:off x="2041375" y="3722975"/>
                <a:ext cx="10825" cy="5475"/>
              </a:xfrm>
              <a:custGeom>
                <a:rect b="b" l="l" r="r" t="t"/>
                <a:pathLst>
                  <a:path extrusionOk="0" h="219" w="433">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9"/>
              <p:cNvSpPr/>
              <p:nvPr/>
            </p:nvSpPr>
            <p:spPr>
              <a:xfrm>
                <a:off x="1823125" y="3831700"/>
                <a:ext cx="9925" cy="7075"/>
              </a:xfrm>
              <a:custGeom>
                <a:rect b="b" l="l" r="r" t="t"/>
                <a:pathLst>
                  <a:path extrusionOk="0" h="283" w="397">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9"/>
              <p:cNvSpPr/>
              <p:nvPr/>
            </p:nvSpPr>
            <p:spPr>
              <a:xfrm>
                <a:off x="2034675" y="3707775"/>
                <a:ext cx="10200" cy="6725"/>
              </a:xfrm>
              <a:custGeom>
                <a:rect b="b" l="l" r="r" t="t"/>
                <a:pathLst>
                  <a:path extrusionOk="0" h="269" w="408">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9"/>
              <p:cNvSpPr/>
              <p:nvPr/>
            </p:nvSpPr>
            <p:spPr>
              <a:xfrm>
                <a:off x="1815950" y="3819500"/>
                <a:ext cx="10350" cy="6025"/>
              </a:xfrm>
              <a:custGeom>
                <a:rect b="b" l="l" r="r" t="t"/>
                <a:pathLst>
                  <a:path extrusionOk="0" h="241" w="414">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9"/>
              <p:cNvSpPr/>
              <p:nvPr/>
            </p:nvSpPr>
            <p:spPr>
              <a:xfrm>
                <a:off x="2026450" y="3693825"/>
                <a:ext cx="9650" cy="7550"/>
              </a:xfrm>
              <a:custGeom>
                <a:rect b="b" l="l" r="r" t="t"/>
                <a:pathLst>
                  <a:path extrusionOk="0" h="302" w="386">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9"/>
              <p:cNvSpPr/>
              <p:nvPr/>
            </p:nvSpPr>
            <p:spPr>
              <a:xfrm>
                <a:off x="1810450" y="3806600"/>
                <a:ext cx="10625" cy="5125"/>
              </a:xfrm>
              <a:custGeom>
                <a:rect b="b" l="l" r="r" t="t"/>
                <a:pathLst>
                  <a:path extrusionOk="0" h="205" w="425">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9"/>
              <p:cNvSpPr/>
              <p:nvPr/>
            </p:nvSpPr>
            <p:spPr>
              <a:xfrm>
                <a:off x="2017500" y="3682100"/>
                <a:ext cx="8975" cy="8400"/>
              </a:xfrm>
              <a:custGeom>
                <a:rect b="b" l="l" r="r" t="t"/>
                <a:pathLst>
                  <a:path extrusionOk="0" h="336" w="359">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9"/>
              <p:cNvSpPr/>
              <p:nvPr/>
            </p:nvSpPr>
            <p:spPr>
              <a:xfrm>
                <a:off x="1806525" y="3793275"/>
                <a:ext cx="10850" cy="3800"/>
              </a:xfrm>
              <a:custGeom>
                <a:rect b="b" l="l" r="r" t="t"/>
                <a:pathLst>
                  <a:path extrusionOk="0" h="152" w="434">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9"/>
              <p:cNvSpPr/>
              <p:nvPr/>
            </p:nvSpPr>
            <p:spPr>
              <a:xfrm>
                <a:off x="2007475" y="3671725"/>
                <a:ext cx="8250" cy="9300"/>
              </a:xfrm>
              <a:custGeom>
                <a:rect b="b" l="l" r="r" t="t"/>
                <a:pathLst>
                  <a:path extrusionOk="0" h="372" w="33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9"/>
              <p:cNvSpPr/>
              <p:nvPr/>
            </p:nvSpPr>
            <p:spPr>
              <a:xfrm>
                <a:off x="1804300" y="3779625"/>
                <a:ext cx="10825" cy="2600"/>
              </a:xfrm>
              <a:custGeom>
                <a:rect b="b" l="l" r="r" t="t"/>
                <a:pathLst>
                  <a:path extrusionOk="0" h="104" w="433">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9"/>
              <p:cNvSpPr/>
              <p:nvPr/>
            </p:nvSpPr>
            <p:spPr>
              <a:xfrm>
                <a:off x="1996250" y="3662800"/>
                <a:ext cx="7400" cy="9775"/>
              </a:xfrm>
              <a:custGeom>
                <a:rect b="b" l="l" r="r" t="t"/>
                <a:pathLst>
                  <a:path extrusionOk="0" h="391" w="296">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9"/>
              <p:cNvSpPr/>
              <p:nvPr/>
            </p:nvSpPr>
            <p:spPr>
              <a:xfrm>
                <a:off x="1803950" y="3765325"/>
                <a:ext cx="10775" cy="1975"/>
              </a:xfrm>
              <a:custGeom>
                <a:rect b="b" l="l" r="r" t="t"/>
                <a:pathLst>
                  <a:path extrusionOk="0" h="79" w="431">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9"/>
              <p:cNvSpPr/>
              <p:nvPr/>
            </p:nvSpPr>
            <p:spPr>
              <a:xfrm>
                <a:off x="1984250" y="3655325"/>
                <a:ext cx="6425" cy="10275"/>
              </a:xfrm>
              <a:custGeom>
                <a:rect b="b" l="l" r="r" t="t"/>
                <a:pathLst>
                  <a:path extrusionOk="0" h="411" w="257">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9"/>
              <p:cNvSpPr/>
              <p:nvPr/>
            </p:nvSpPr>
            <p:spPr>
              <a:xfrm>
                <a:off x="1805275" y="3750175"/>
                <a:ext cx="10850" cy="3300"/>
              </a:xfrm>
              <a:custGeom>
                <a:rect b="b" l="l" r="r" t="t"/>
                <a:pathLst>
                  <a:path extrusionOk="0" h="132" w="434">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9"/>
              <p:cNvSpPr/>
              <p:nvPr/>
            </p:nvSpPr>
            <p:spPr>
              <a:xfrm>
                <a:off x="1799700" y="3732525"/>
                <a:ext cx="19275" cy="7850"/>
              </a:xfrm>
              <a:custGeom>
                <a:rect b="b" l="l" r="r" t="t"/>
                <a:pathLst>
                  <a:path extrusionOk="0" h="314" w="771">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9"/>
              <p:cNvSpPr/>
              <p:nvPr/>
            </p:nvSpPr>
            <p:spPr>
              <a:xfrm>
                <a:off x="1958225" y="3645150"/>
                <a:ext cx="4000" cy="10825"/>
              </a:xfrm>
              <a:custGeom>
                <a:rect b="b" l="l" r="r" t="t"/>
                <a:pathLst>
                  <a:path extrusionOk="0" h="433" w="16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9"/>
              <p:cNvSpPr/>
              <p:nvPr/>
            </p:nvSpPr>
            <p:spPr>
              <a:xfrm>
                <a:off x="1813025" y="3721175"/>
                <a:ext cx="10475" cy="5600"/>
              </a:xfrm>
              <a:custGeom>
                <a:rect b="b" l="l" r="r" t="t"/>
                <a:pathLst>
                  <a:path extrusionOk="0" h="224" w="419">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9"/>
              <p:cNvSpPr/>
              <p:nvPr/>
            </p:nvSpPr>
            <p:spPr>
              <a:xfrm>
                <a:off x="1813575" y="3704150"/>
                <a:ext cx="15850" cy="10350"/>
              </a:xfrm>
              <a:custGeom>
                <a:rect b="b" l="l" r="r" t="t"/>
                <a:pathLst>
                  <a:path extrusionOk="0" h="414" w="634">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9"/>
              <p:cNvSpPr/>
              <p:nvPr/>
            </p:nvSpPr>
            <p:spPr>
              <a:xfrm>
                <a:off x="1930675" y="3641900"/>
                <a:ext cx="1625" cy="10800"/>
              </a:xfrm>
              <a:custGeom>
                <a:rect b="b" l="l" r="r" t="t"/>
                <a:pathLst>
                  <a:path extrusionOk="0" h="432" w="65">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9"/>
              <p:cNvSpPr/>
              <p:nvPr/>
            </p:nvSpPr>
            <p:spPr>
              <a:xfrm>
                <a:off x="1827250" y="3694875"/>
                <a:ext cx="9775" cy="7475"/>
              </a:xfrm>
              <a:custGeom>
                <a:rect b="b" l="l" r="r" t="t"/>
                <a:pathLst>
                  <a:path extrusionOk="0" h="299" w="391">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9"/>
              <p:cNvSpPr/>
              <p:nvPr/>
            </p:nvSpPr>
            <p:spPr>
              <a:xfrm>
                <a:off x="1914500" y="3637125"/>
                <a:ext cx="4550" cy="16275"/>
              </a:xfrm>
              <a:custGeom>
                <a:rect b="b" l="l" r="r" t="t"/>
                <a:pathLst>
                  <a:path extrusionOk="0" h="651" w="182">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9"/>
              <p:cNvSpPr/>
              <p:nvPr/>
            </p:nvSpPr>
            <p:spPr>
              <a:xfrm>
                <a:off x="1832350" y="3679400"/>
                <a:ext cx="13400" cy="12500"/>
              </a:xfrm>
              <a:custGeom>
                <a:rect b="b" l="l" r="r" t="t"/>
                <a:pathLst>
                  <a:path extrusionOk="0" h="500" w="536">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9"/>
              <p:cNvSpPr/>
              <p:nvPr/>
            </p:nvSpPr>
            <p:spPr>
              <a:xfrm>
                <a:off x="1900475" y="3645425"/>
                <a:ext cx="4275" cy="10825"/>
              </a:xfrm>
              <a:custGeom>
                <a:rect b="b" l="l" r="r" t="t"/>
                <a:pathLst>
                  <a:path extrusionOk="0" h="433" w="171">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9"/>
              <p:cNvSpPr/>
              <p:nvPr/>
            </p:nvSpPr>
            <p:spPr>
              <a:xfrm>
                <a:off x="1847550" y="3672550"/>
                <a:ext cx="8325" cy="9175"/>
              </a:xfrm>
              <a:custGeom>
                <a:rect b="b" l="l" r="r" t="t"/>
                <a:pathLst>
                  <a:path extrusionOk="0" h="367" w="333">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9"/>
              <p:cNvSpPr/>
              <p:nvPr/>
            </p:nvSpPr>
            <p:spPr>
              <a:xfrm>
                <a:off x="1884375" y="3644800"/>
                <a:ext cx="7700" cy="15575"/>
              </a:xfrm>
              <a:custGeom>
                <a:rect b="b" l="l" r="r" t="t"/>
                <a:pathLst>
                  <a:path extrusionOk="0" h="623" w="308">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9"/>
              <p:cNvSpPr/>
              <p:nvPr/>
            </p:nvSpPr>
            <p:spPr>
              <a:xfrm>
                <a:off x="1855700" y="3658400"/>
                <a:ext cx="11525" cy="15300"/>
              </a:xfrm>
              <a:custGeom>
                <a:rect b="b" l="l" r="r" t="t"/>
                <a:pathLst>
                  <a:path extrusionOk="0" h="612" w="461">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9"/>
              <p:cNvSpPr/>
              <p:nvPr/>
            </p:nvSpPr>
            <p:spPr>
              <a:xfrm>
                <a:off x="1872300" y="3655825"/>
                <a:ext cx="6525" cy="10275"/>
              </a:xfrm>
              <a:custGeom>
                <a:rect b="b" l="l" r="r" t="t"/>
                <a:pathLst>
                  <a:path extrusionOk="0" h="411" w="261">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9"/>
              <p:cNvSpPr/>
              <p:nvPr/>
            </p:nvSpPr>
            <p:spPr>
              <a:xfrm>
                <a:off x="1791675" y="3807575"/>
                <a:ext cx="2475" cy="8050"/>
              </a:xfrm>
              <a:custGeom>
                <a:rect b="b" l="l" r="r" t="t"/>
                <a:pathLst>
                  <a:path extrusionOk="0" h="322" w="99">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9"/>
              <p:cNvSpPr/>
              <p:nvPr/>
            </p:nvSpPr>
            <p:spPr>
              <a:xfrm>
                <a:off x="1791675" y="3807575"/>
                <a:ext cx="25" cy="100"/>
              </a:xfrm>
              <a:custGeom>
                <a:rect b="b" l="l" r="r" t="t"/>
                <a:pathLst>
                  <a:path extrusionOk="0" h="4" w="1">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9"/>
              <p:cNvSpPr/>
              <p:nvPr/>
            </p:nvSpPr>
            <p:spPr>
              <a:xfrm>
                <a:off x="1794125" y="3815600"/>
                <a:ext cx="650" cy="1775"/>
              </a:xfrm>
              <a:custGeom>
                <a:rect b="b" l="l" r="r" t="t"/>
                <a:pathLst>
                  <a:path extrusionOk="0" h="71" w="26">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9"/>
              <p:cNvSpPr/>
              <p:nvPr/>
            </p:nvSpPr>
            <p:spPr>
              <a:xfrm>
                <a:off x="1791400" y="3805425"/>
                <a:ext cx="188825" cy="107725"/>
              </a:xfrm>
              <a:custGeom>
                <a:rect b="b" l="l" r="r" t="t"/>
                <a:pathLst>
                  <a:path extrusionOk="0" h="4309" w="7553">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9"/>
              <p:cNvSpPr/>
              <p:nvPr/>
            </p:nvSpPr>
            <p:spPr>
              <a:xfrm>
                <a:off x="1786025" y="3700175"/>
                <a:ext cx="25550" cy="100675"/>
              </a:xfrm>
              <a:custGeom>
                <a:rect b="b" l="l" r="r" t="t"/>
                <a:pathLst>
                  <a:path extrusionOk="0" h="4027" w="1022">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9"/>
              <p:cNvSpPr/>
              <p:nvPr/>
            </p:nvSpPr>
            <p:spPr>
              <a:xfrm>
                <a:off x="1804925" y="3700100"/>
                <a:ext cx="6725" cy="4775"/>
              </a:xfrm>
              <a:custGeom>
                <a:rect b="b" l="l" r="r" t="t"/>
                <a:pathLst>
                  <a:path extrusionOk="0" h="191" w="269">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9"/>
              <p:cNvSpPr/>
              <p:nvPr/>
            </p:nvSpPr>
            <p:spPr>
              <a:xfrm>
                <a:off x="1810025" y="3704850"/>
                <a:ext cx="925" cy="1700"/>
              </a:xfrm>
              <a:custGeom>
                <a:rect b="b" l="l" r="r" t="t"/>
                <a:pathLst>
                  <a:path extrusionOk="0" h="68" w="37">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9"/>
              <p:cNvSpPr/>
              <p:nvPr/>
            </p:nvSpPr>
            <p:spPr>
              <a:xfrm>
                <a:off x="1989325" y="3760850"/>
                <a:ext cx="83725" cy="137425"/>
              </a:xfrm>
              <a:custGeom>
                <a:rect b="b" l="l" r="r" t="t"/>
                <a:pathLst>
                  <a:path extrusionOk="0" h="5497" w="3349">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9"/>
              <p:cNvSpPr/>
              <p:nvPr/>
            </p:nvSpPr>
            <p:spPr>
              <a:xfrm>
                <a:off x="2061525" y="3713925"/>
                <a:ext cx="6575" cy="19075"/>
              </a:xfrm>
              <a:custGeom>
                <a:rect b="b" l="l" r="r" t="t"/>
                <a:pathLst>
                  <a:path extrusionOk="0" h="763" w="263">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9"/>
              <p:cNvSpPr/>
              <p:nvPr/>
            </p:nvSpPr>
            <p:spPr>
              <a:xfrm>
                <a:off x="2060900" y="3712525"/>
                <a:ext cx="650" cy="1350"/>
              </a:xfrm>
              <a:custGeom>
                <a:rect b="b" l="l" r="r" t="t"/>
                <a:pathLst>
                  <a:path extrusionOk="0" h="54" w="26">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9"/>
              <p:cNvSpPr/>
              <p:nvPr/>
            </p:nvSpPr>
            <p:spPr>
              <a:xfrm>
                <a:off x="1838400" y="3658600"/>
                <a:ext cx="1275" cy="950"/>
              </a:xfrm>
              <a:custGeom>
                <a:rect b="b" l="l" r="r" t="t"/>
                <a:pathLst>
                  <a:path extrusionOk="0" h="38" w="51">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9"/>
              <p:cNvSpPr/>
              <p:nvPr/>
            </p:nvSpPr>
            <p:spPr>
              <a:xfrm>
                <a:off x="1809525" y="3654425"/>
                <a:ext cx="40350" cy="41950"/>
              </a:xfrm>
              <a:custGeom>
                <a:rect b="b" l="l" r="r" t="t"/>
                <a:pathLst>
                  <a:path extrusionOk="0" h="1678" w="1614">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9"/>
              <p:cNvSpPr/>
              <p:nvPr/>
            </p:nvSpPr>
            <p:spPr>
              <a:xfrm>
                <a:off x="1839650" y="3654500"/>
                <a:ext cx="5400" cy="4125"/>
              </a:xfrm>
              <a:custGeom>
                <a:rect b="b" l="l" r="r" t="t"/>
                <a:pathLst>
                  <a:path extrusionOk="0" h="165" w="216">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9"/>
              <p:cNvSpPr/>
              <p:nvPr/>
            </p:nvSpPr>
            <p:spPr>
              <a:xfrm>
                <a:off x="1854300" y="3626500"/>
                <a:ext cx="131925" cy="33100"/>
              </a:xfrm>
              <a:custGeom>
                <a:rect b="b" l="l" r="r" t="t"/>
                <a:pathLst>
                  <a:path extrusionOk="0" h="1324" w="5277">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9"/>
              <p:cNvSpPr/>
              <p:nvPr/>
            </p:nvSpPr>
            <p:spPr>
              <a:xfrm>
                <a:off x="2027350" y="3665100"/>
                <a:ext cx="2750" cy="2450"/>
              </a:xfrm>
              <a:custGeom>
                <a:rect b="b" l="l" r="r" t="t"/>
                <a:pathLst>
                  <a:path extrusionOk="0" h="98" w="11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9"/>
              <p:cNvSpPr/>
              <p:nvPr/>
            </p:nvSpPr>
            <p:spPr>
              <a:xfrm>
                <a:off x="2030125" y="3667525"/>
                <a:ext cx="175" cy="250"/>
              </a:xfrm>
              <a:custGeom>
                <a:rect b="b" l="l" r="r" t="t"/>
                <a:pathLst>
                  <a:path extrusionOk="0" h="10" w="7">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9"/>
              <p:cNvSpPr/>
              <p:nvPr/>
            </p:nvSpPr>
            <p:spPr>
              <a:xfrm>
                <a:off x="2042350" y="3681475"/>
                <a:ext cx="1125" cy="1575"/>
              </a:xfrm>
              <a:custGeom>
                <a:rect b="b" l="l" r="r" t="t"/>
                <a:pathLst>
                  <a:path extrusionOk="0" h="63" w="45">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9"/>
              <p:cNvSpPr/>
              <p:nvPr/>
            </p:nvSpPr>
            <p:spPr>
              <a:xfrm>
                <a:off x="1992125" y="3642750"/>
                <a:ext cx="79250" cy="106400"/>
              </a:xfrm>
              <a:custGeom>
                <a:rect b="b" l="l" r="r" t="t"/>
                <a:pathLst>
                  <a:path extrusionOk="0" h="4256" w="317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9"/>
              <p:cNvSpPr/>
              <p:nvPr/>
            </p:nvSpPr>
            <p:spPr>
              <a:xfrm>
                <a:off x="1995950" y="3642925"/>
                <a:ext cx="17900" cy="11175"/>
              </a:xfrm>
              <a:custGeom>
                <a:rect b="b" l="l" r="r" t="t"/>
                <a:pathLst>
                  <a:path extrusionOk="0" h="447" w="716">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9"/>
              <p:cNvSpPr/>
              <p:nvPr/>
            </p:nvSpPr>
            <p:spPr>
              <a:xfrm>
                <a:off x="2043450" y="3682875"/>
                <a:ext cx="3175" cy="4200"/>
              </a:xfrm>
              <a:custGeom>
                <a:rect b="b" l="l" r="r" t="t"/>
                <a:pathLst>
                  <a:path extrusionOk="0" h="168" w="127">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9"/>
              <p:cNvSpPr/>
              <p:nvPr/>
            </p:nvSpPr>
            <p:spPr>
              <a:xfrm>
                <a:off x="2013825" y="3654075"/>
                <a:ext cx="1050" cy="800"/>
              </a:xfrm>
              <a:custGeom>
                <a:rect b="b" l="l" r="r" t="t"/>
                <a:pathLst>
                  <a:path extrusionOk="0" h="32" w="42">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9"/>
              <p:cNvSpPr/>
              <p:nvPr/>
            </p:nvSpPr>
            <p:spPr>
              <a:xfrm>
                <a:off x="2020375" y="3658950"/>
                <a:ext cx="7000" cy="6175"/>
              </a:xfrm>
              <a:custGeom>
                <a:rect b="b" l="l" r="r" t="t"/>
                <a:pathLst>
                  <a:path extrusionOk="0" h="247" w="28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9"/>
              <p:cNvSpPr/>
              <p:nvPr/>
            </p:nvSpPr>
            <p:spPr>
              <a:xfrm>
                <a:off x="2030275" y="3667750"/>
                <a:ext cx="10475" cy="11675"/>
              </a:xfrm>
              <a:custGeom>
                <a:rect b="b" l="l" r="r" t="t"/>
                <a:pathLst>
                  <a:path extrusionOk="0" h="467" w="419">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9"/>
              <p:cNvSpPr/>
              <p:nvPr/>
            </p:nvSpPr>
            <p:spPr>
              <a:xfrm>
                <a:off x="2014900" y="3654800"/>
                <a:ext cx="5500" cy="4175"/>
              </a:xfrm>
              <a:custGeom>
                <a:rect b="b" l="l" r="r" t="t"/>
                <a:pathLst>
                  <a:path extrusionOk="0" h="167" w="22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9"/>
              <p:cNvSpPr/>
              <p:nvPr/>
            </p:nvSpPr>
            <p:spPr>
              <a:xfrm>
                <a:off x="2299975" y="3794325"/>
                <a:ext cx="47325" cy="21375"/>
              </a:xfrm>
              <a:custGeom>
                <a:rect b="b" l="l" r="r" t="t"/>
                <a:pathLst>
                  <a:path extrusionOk="0" h="855" w="1893">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9"/>
              <p:cNvSpPr/>
              <p:nvPr/>
            </p:nvSpPr>
            <p:spPr>
              <a:xfrm>
                <a:off x="1888200" y="3347925"/>
                <a:ext cx="132675" cy="55300"/>
              </a:xfrm>
              <a:custGeom>
                <a:rect b="b" l="l" r="r" t="t"/>
                <a:pathLst>
                  <a:path extrusionOk="0" h="2212" w="5307">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9"/>
              <p:cNvSpPr/>
              <p:nvPr/>
            </p:nvSpPr>
            <p:spPr>
              <a:xfrm>
                <a:off x="1716075" y="3396575"/>
                <a:ext cx="37350" cy="48425"/>
              </a:xfrm>
              <a:custGeom>
                <a:rect b="b" l="l" r="r" t="t"/>
                <a:pathLst>
                  <a:path extrusionOk="0" h="1937" w="1494">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9"/>
              <p:cNvSpPr/>
              <p:nvPr/>
            </p:nvSpPr>
            <p:spPr>
              <a:xfrm>
                <a:off x="2272500" y="3889525"/>
                <a:ext cx="53100" cy="43200"/>
              </a:xfrm>
              <a:custGeom>
                <a:rect b="b" l="l" r="r" t="t"/>
                <a:pathLst>
                  <a:path extrusionOk="0" h="1728" w="2124">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9"/>
              <p:cNvSpPr/>
              <p:nvPr/>
            </p:nvSpPr>
            <p:spPr>
              <a:xfrm>
                <a:off x="1593950" y="3421550"/>
                <a:ext cx="122500" cy="119350"/>
              </a:xfrm>
              <a:custGeom>
                <a:rect b="b" l="l" r="r" t="t"/>
                <a:pathLst>
                  <a:path extrusionOk="0" h="4774" w="490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9"/>
              <p:cNvSpPr/>
              <p:nvPr/>
            </p:nvSpPr>
            <p:spPr>
              <a:xfrm>
                <a:off x="2150025" y="4059975"/>
                <a:ext cx="41600" cy="46825"/>
              </a:xfrm>
              <a:custGeom>
                <a:rect b="b" l="l" r="r" t="t"/>
                <a:pathLst>
                  <a:path extrusionOk="0" h="1873" w="1664">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9"/>
              <p:cNvSpPr/>
              <p:nvPr/>
            </p:nvSpPr>
            <p:spPr>
              <a:xfrm>
                <a:off x="2183300" y="3948750"/>
                <a:ext cx="113000" cy="127100"/>
              </a:xfrm>
              <a:custGeom>
                <a:rect b="b" l="l" r="r" t="t"/>
                <a:pathLst>
                  <a:path extrusionOk="0" h="5084" w="452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9"/>
              <p:cNvSpPr/>
              <p:nvPr/>
            </p:nvSpPr>
            <p:spPr>
              <a:xfrm>
                <a:off x="2283300" y="3635950"/>
                <a:ext cx="65025" cy="131350"/>
              </a:xfrm>
              <a:custGeom>
                <a:rect b="b" l="l" r="r" t="t"/>
                <a:pathLst>
                  <a:path extrusionOk="0" h="5254" w="2601">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9"/>
              <p:cNvSpPr/>
              <p:nvPr/>
            </p:nvSpPr>
            <p:spPr>
              <a:xfrm>
                <a:off x="1599750" y="4002575"/>
                <a:ext cx="123600" cy="117975"/>
              </a:xfrm>
              <a:custGeom>
                <a:rect b="b" l="l" r="r" t="t"/>
                <a:pathLst>
                  <a:path extrusionOk="0" h="4719" w="4944">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9"/>
              <p:cNvSpPr/>
              <p:nvPr/>
            </p:nvSpPr>
            <p:spPr>
              <a:xfrm>
                <a:off x="1816500" y="3355975"/>
                <a:ext cx="38525" cy="51300"/>
              </a:xfrm>
              <a:custGeom>
                <a:rect b="b" l="l" r="r" t="t"/>
                <a:pathLst>
                  <a:path extrusionOk="0" h="2052" w="1541">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9"/>
              <p:cNvSpPr/>
              <p:nvPr/>
            </p:nvSpPr>
            <p:spPr>
              <a:xfrm>
                <a:off x="2257500" y="3569125"/>
                <a:ext cx="53875" cy="46050"/>
              </a:xfrm>
              <a:custGeom>
                <a:rect b="b" l="l" r="r" t="t"/>
                <a:pathLst>
                  <a:path extrusionOk="0" h="1842" w="2155">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9"/>
              <p:cNvSpPr/>
              <p:nvPr/>
            </p:nvSpPr>
            <p:spPr>
              <a:xfrm>
                <a:off x="1849275" y="4136225"/>
                <a:ext cx="24650" cy="48275"/>
              </a:xfrm>
              <a:custGeom>
                <a:rect b="b" l="l" r="r" t="t"/>
                <a:pathLst>
                  <a:path extrusionOk="0" h="1931" w="986">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9"/>
              <p:cNvSpPr/>
              <p:nvPr/>
            </p:nvSpPr>
            <p:spPr>
              <a:xfrm>
                <a:off x="1554900" y="3547925"/>
                <a:ext cx="54075" cy="47650"/>
              </a:xfrm>
              <a:custGeom>
                <a:rect b="b" l="l" r="r" t="t"/>
                <a:pathLst>
                  <a:path extrusionOk="0" h="1906" w="2163">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9"/>
              <p:cNvSpPr/>
              <p:nvPr/>
            </p:nvSpPr>
            <p:spPr>
              <a:xfrm>
                <a:off x="1517575" y="3659025"/>
                <a:ext cx="48775" cy="27725"/>
              </a:xfrm>
              <a:custGeom>
                <a:rect b="b" l="l" r="r" t="t"/>
                <a:pathLst>
                  <a:path extrusionOk="0" h="1109" w="1951">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9"/>
              <p:cNvSpPr/>
              <p:nvPr/>
            </p:nvSpPr>
            <p:spPr>
              <a:xfrm>
                <a:off x="2054975" y="4110550"/>
                <a:ext cx="43825" cy="53250"/>
              </a:xfrm>
              <a:custGeom>
                <a:rect b="b" l="l" r="r" t="t"/>
                <a:pathLst>
                  <a:path extrusionOk="0" h="2130" w="1753">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9"/>
              <p:cNvSpPr/>
              <p:nvPr/>
            </p:nvSpPr>
            <p:spPr>
              <a:xfrm>
                <a:off x="1897550" y="4131625"/>
                <a:ext cx="132550" cy="57175"/>
              </a:xfrm>
              <a:custGeom>
                <a:rect b="b" l="l" r="r" t="t"/>
                <a:pathLst>
                  <a:path extrusionOk="0" h="2287" w="5302">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9"/>
              <p:cNvSpPr/>
              <p:nvPr/>
            </p:nvSpPr>
            <p:spPr>
              <a:xfrm>
                <a:off x="1505450" y="3706525"/>
                <a:ext cx="53300" cy="132950"/>
              </a:xfrm>
              <a:custGeom>
                <a:rect b="b" l="l" r="r" t="t"/>
                <a:pathLst>
                  <a:path extrusionOk="0" h="5318" w="2132">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9"/>
              <p:cNvSpPr/>
              <p:nvPr/>
            </p:nvSpPr>
            <p:spPr>
              <a:xfrm>
                <a:off x="1734900" y="4101125"/>
                <a:ext cx="45575" cy="53800"/>
              </a:xfrm>
              <a:custGeom>
                <a:rect b="b" l="l" r="r" t="t"/>
                <a:pathLst>
                  <a:path extrusionOk="0" h="2152" w="1823">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9"/>
              <p:cNvSpPr/>
              <p:nvPr/>
            </p:nvSpPr>
            <p:spPr>
              <a:xfrm>
                <a:off x="1571625" y="3967225"/>
                <a:ext cx="47875" cy="39650"/>
              </a:xfrm>
              <a:custGeom>
                <a:rect b="b" l="l" r="r" t="t"/>
                <a:pathLst>
                  <a:path extrusionOk="0" h="1586" w="1915">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9"/>
              <p:cNvSpPr/>
              <p:nvPr/>
            </p:nvSpPr>
            <p:spPr>
              <a:xfrm>
                <a:off x="2177100" y="3454600"/>
                <a:ext cx="114475" cy="126125"/>
              </a:xfrm>
              <a:custGeom>
                <a:rect b="b" l="l" r="r" t="t"/>
                <a:pathLst>
                  <a:path extrusionOk="0" h="5045" w="4579">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9"/>
              <p:cNvSpPr/>
              <p:nvPr/>
            </p:nvSpPr>
            <p:spPr>
              <a:xfrm>
                <a:off x="1522800" y="3868675"/>
                <a:ext cx="52425" cy="41250"/>
              </a:xfrm>
              <a:custGeom>
                <a:rect b="b" l="l" r="r" t="t"/>
                <a:pathLst>
                  <a:path extrusionOk="0" h="1650" w="2097">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9"/>
              <p:cNvSpPr/>
              <p:nvPr/>
            </p:nvSpPr>
            <p:spPr>
              <a:xfrm>
                <a:off x="2036750" y="3366250"/>
                <a:ext cx="30725" cy="49050"/>
              </a:xfrm>
              <a:custGeom>
                <a:rect b="b" l="l" r="r" t="t"/>
                <a:pathLst>
                  <a:path extrusionOk="0" h="1962" w="1229">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9"/>
              <p:cNvSpPr/>
              <p:nvPr/>
            </p:nvSpPr>
            <p:spPr>
              <a:xfrm>
                <a:off x="2125125" y="3411075"/>
                <a:ext cx="49400" cy="54150"/>
              </a:xfrm>
              <a:custGeom>
                <a:rect b="b" l="l" r="r" t="t"/>
                <a:pathLst>
                  <a:path extrusionOk="0" h="2166" w="1976">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9"/>
              <p:cNvSpPr/>
              <p:nvPr/>
            </p:nvSpPr>
            <p:spPr>
              <a:xfrm>
                <a:off x="1751075" y="3698500"/>
                <a:ext cx="250" cy="800"/>
              </a:xfrm>
              <a:custGeom>
                <a:rect b="b" l="l" r="r" t="t"/>
                <a:pathLst>
                  <a:path extrusionOk="0" h="32" w="10">
                    <a:moveTo>
                      <a:pt x="9" y="1"/>
                    </a:moveTo>
                    <a:lnTo>
                      <a:pt x="1" y="3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9"/>
              <p:cNvSpPr/>
              <p:nvPr/>
            </p:nvSpPr>
            <p:spPr>
              <a:xfrm>
                <a:off x="1743550" y="3699275"/>
                <a:ext cx="7425" cy="21075"/>
              </a:xfrm>
              <a:custGeom>
                <a:rect b="b" l="l" r="r" t="t"/>
                <a:pathLst>
                  <a:path extrusionOk="0" h="843" w="297">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9"/>
              <p:cNvSpPr/>
              <p:nvPr/>
            </p:nvSpPr>
            <p:spPr>
              <a:xfrm>
                <a:off x="1751225" y="3698225"/>
                <a:ext cx="225" cy="375"/>
              </a:xfrm>
              <a:custGeom>
                <a:rect b="b" l="l" r="r" t="t"/>
                <a:pathLst>
                  <a:path extrusionOk="0" h="15" w="9">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9"/>
              <p:cNvSpPr/>
              <p:nvPr/>
            </p:nvSpPr>
            <p:spPr>
              <a:xfrm>
                <a:off x="1734975" y="3720325"/>
                <a:ext cx="12925" cy="120900"/>
              </a:xfrm>
              <a:custGeom>
                <a:rect b="b" l="l" r="r" t="t"/>
                <a:pathLst>
                  <a:path extrusionOk="0" h="4836" w="517">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9"/>
              <p:cNvSpPr/>
              <p:nvPr/>
            </p:nvSpPr>
            <p:spPr>
              <a:xfrm>
                <a:off x="1706375" y="3592550"/>
                <a:ext cx="110375" cy="329100"/>
              </a:xfrm>
              <a:custGeom>
                <a:rect b="b" l="l" r="r" t="t"/>
                <a:pathLst>
                  <a:path extrusionOk="0" h="13164" w="4415">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9"/>
              <p:cNvSpPr/>
              <p:nvPr/>
            </p:nvSpPr>
            <p:spPr>
              <a:xfrm>
                <a:off x="1751425" y="3666075"/>
                <a:ext cx="17200" cy="32175"/>
              </a:xfrm>
              <a:custGeom>
                <a:rect b="b" l="l" r="r" t="t"/>
                <a:pathLst>
                  <a:path extrusionOk="0" h="1287" w="688">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9"/>
              <p:cNvSpPr/>
              <p:nvPr/>
            </p:nvSpPr>
            <p:spPr>
              <a:xfrm>
                <a:off x="1770475" y="3910450"/>
                <a:ext cx="147125" cy="87500"/>
              </a:xfrm>
              <a:custGeom>
                <a:rect b="b" l="l" r="r" t="t"/>
                <a:pathLst>
                  <a:path extrusionOk="0" h="3500" w="5885">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9"/>
              <p:cNvSpPr/>
              <p:nvPr/>
            </p:nvSpPr>
            <p:spPr>
              <a:xfrm>
                <a:off x="1818750" y="3550475"/>
                <a:ext cx="247325" cy="67625"/>
              </a:xfrm>
              <a:custGeom>
                <a:rect b="b" l="l" r="r" t="t"/>
                <a:pathLst>
                  <a:path extrusionOk="0" h="2705" w="9893">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9"/>
              <p:cNvSpPr/>
              <p:nvPr/>
            </p:nvSpPr>
            <p:spPr>
              <a:xfrm>
                <a:off x="2062075" y="3608600"/>
                <a:ext cx="95500" cy="188950"/>
              </a:xfrm>
              <a:custGeom>
                <a:rect b="b" l="l" r="r" t="t"/>
                <a:pathLst>
                  <a:path extrusionOk="0" h="7558" w="382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9"/>
              <p:cNvSpPr/>
              <p:nvPr/>
            </p:nvSpPr>
            <p:spPr>
              <a:xfrm>
                <a:off x="1929350" y="3957875"/>
                <a:ext cx="80375" cy="40950"/>
              </a:xfrm>
              <a:custGeom>
                <a:rect b="b" l="l" r="r" t="t"/>
                <a:pathLst>
                  <a:path extrusionOk="0" h="1638" w="3215">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9"/>
              <p:cNvSpPr/>
              <p:nvPr/>
            </p:nvSpPr>
            <p:spPr>
              <a:xfrm>
                <a:off x="2014175" y="3808900"/>
                <a:ext cx="139925" cy="169300"/>
              </a:xfrm>
              <a:custGeom>
                <a:rect b="b" l="l" r="r" t="t"/>
                <a:pathLst>
                  <a:path extrusionOk="0" h="6772" w="5597">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9"/>
              <p:cNvSpPr/>
              <p:nvPr/>
            </p:nvSpPr>
            <p:spPr>
              <a:xfrm>
                <a:off x="1653575" y="3805425"/>
                <a:ext cx="25" cy="100"/>
              </a:xfrm>
              <a:custGeom>
                <a:rect b="b" l="l" r="r" t="t"/>
                <a:pathLst>
                  <a:path extrusionOk="0" h="4" w="1">
                    <a:moveTo>
                      <a:pt x="1" y="0"/>
                    </a:moveTo>
                    <a:lnTo>
                      <a:pt x="1" y="0"/>
                    </a:lnTo>
                    <a:lnTo>
                      <a:pt x="1" y="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9"/>
              <p:cNvSpPr/>
              <p:nvPr/>
            </p:nvSpPr>
            <p:spPr>
              <a:xfrm>
                <a:off x="2171575" y="3594175"/>
                <a:ext cx="10500" cy="14950"/>
              </a:xfrm>
              <a:custGeom>
                <a:rect b="b" l="l" r="r" t="t"/>
                <a:pathLst>
                  <a:path extrusionOk="0" h="598" w="42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9"/>
              <p:cNvSpPr/>
              <p:nvPr/>
            </p:nvSpPr>
            <p:spPr>
              <a:xfrm>
                <a:off x="1577550" y="3417500"/>
                <a:ext cx="704250" cy="705350"/>
              </a:xfrm>
              <a:custGeom>
                <a:rect b="b" l="l" r="r" t="t"/>
                <a:pathLst>
                  <a:path extrusionOk="0" h="28214" w="2817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9"/>
              <p:cNvSpPr/>
              <p:nvPr/>
            </p:nvSpPr>
            <p:spPr>
              <a:xfrm>
                <a:off x="2116625" y="3484725"/>
                <a:ext cx="8800" cy="5825"/>
              </a:xfrm>
              <a:custGeom>
                <a:rect b="b" l="l" r="r" t="t"/>
                <a:pathLst>
                  <a:path extrusionOk="0" h="233" w="352">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9"/>
              <p:cNvSpPr/>
              <p:nvPr/>
            </p:nvSpPr>
            <p:spPr>
              <a:xfrm>
                <a:off x="2125475" y="3490525"/>
                <a:ext cx="25" cy="25"/>
              </a:xfrm>
              <a:custGeom>
                <a:rect b="b" l="l" r="r" t="t"/>
                <a:pathLst>
                  <a:path extrusionOk="0" h="1" w="1">
                    <a:moveTo>
                      <a:pt x="1" y="0"/>
                    </a:move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9"/>
              <p:cNvSpPr/>
              <p:nvPr/>
            </p:nvSpPr>
            <p:spPr>
              <a:xfrm>
                <a:off x="2182125" y="3609100"/>
                <a:ext cx="7550" cy="12300"/>
              </a:xfrm>
              <a:custGeom>
                <a:rect b="b" l="l" r="r" t="t"/>
                <a:pathLst>
                  <a:path extrusionOk="0" h="492" w="302">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9"/>
              <p:cNvSpPr/>
              <p:nvPr/>
            </p:nvSpPr>
            <p:spPr>
              <a:xfrm>
                <a:off x="1893925" y="3500700"/>
                <a:ext cx="4350" cy="18500"/>
              </a:xfrm>
              <a:custGeom>
                <a:rect b="b" l="l" r="r" t="t"/>
                <a:pathLst>
                  <a:path extrusionOk="0" h="740" w="174">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9"/>
              <p:cNvSpPr/>
              <p:nvPr/>
            </p:nvSpPr>
            <p:spPr>
              <a:xfrm>
                <a:off x="2010250" y="3512850"/>
                <a:ext cx="7700" cy="18000"/>
              </a:xfrm>
              <a:custGeom>
                <a:rect b="b" l="l" r="r" t="t"/>
                <a:pathLst>
                  <a:path extrusionOk="0" h="720" w="308">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9"/>
              <p:cNvSpPr/>
              <p:nvPr/>
            </p:nvSpPr>
            <p:spPr>
              <a:xfrm>
                <a:off x="1929425" y="3498600"/>
                <a:ext cx="1900" cy="18800"/>
              </a:xfrm>
              <a:custGeom>
                <a:rect b="b" l="l" r="r" t="t"/>
                <a:pathLst>
                  <a:path extrusionOk="0" h="752" w="76">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9"/>
              <p:cNvSpPr/>
              <p:nvPr/>
            </p:nvSpPr>
            <p:spPr>
              <a:xfrm>
                <a:off x="1911700" y="3499025"/>
                <a:ext cx="3025" cy="18850"/>
              </a:xfrm>
              <a:custGeom>
                <a:rect b="b" l="l" r="r" t="t"/>
                <a:pathLst>
                  <a:path extrusionOk="0" h="754" w="121">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9"/>
              <p:cNvSpPr/>
              <p:nvPr/>
            </p:nvSpPr>
            <p:spPr>
              <a:xfrm>
                <a:off x="1850950" y="3509625"/>
                <a:ext cx="7075" cy="18450"/>
              </a:xfrm>
              <a:custGeom>
                <a:rect b="b" l="l" r="r" t="t"/>
                <a:pathLst>
                  <a:path extrusionOk="0" h="738" w="283">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9"/>
              <p:cNvSpPr/>
              <p:nvPr/>
            </p:nvSpPr>
            <p:spPr>
              <a:xfrm>
                <a:off x="1902650" y="3499800"/>
                <a:ext cx="3775" cy="18425"/>
              </a:xfrm>
              <a:custGeom>
                <a:rect b="b" l="l" r="r" t="t"/>
                <a:pathLst>
                  <a:path extrusionOk="0" h="737" w="151">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9"/>
              <p:cNvSpPr/>
              <p:nvPr/>
            </p:nvSpPr>
            <p:spPr>
              <a:xfrm>
                <a:off x="1920575" y="3498750"/>
                <a:ext cx="2450" cy="18375"/>
              </a:xfrm>
              <a:custGeom>
                <a:rect b="b" l="l" r="r" t="t"/>
                <a:pathLst>
                  <a:path extrusionOk="0" h="735" w="98">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9"/>
              <p:cNvSpPr/>
              <p:nvPr/>
            </p:nvSpPr>
            <p:spPr>
              <a:xfrm>
                <a:off x="2002375" y="3510125"/>
                <a:ext cx="7150" cy="18225"/>
              </a:xfrm>
              <a:custGeom>
                <a:rect b="b" l="l" r="r" t="t"/>
                <a:pathLst>
                  <a:path extrusionOk="0" h="729" w="286">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9"/>
              <p:cNvSpPr/>
              <p:nvPr/>
            </p:nvSpPr>
            <p:spPr>
              <a:xfrm>
                <a:off x="1885125" y="3501900"/>
                <a:ext cx="4925" cy="18625"/>
              </a:xfrm>
              <a:custGeom>
                <a:rect b="b" l="l" r="r" t="t"/>
                <a:pathLst>
                  <a:path extrusionOk="0" h="745" w="197">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9"/>
              <p:cNvSpPr/>
              <p:nvPr/>
            </p:nvSpPr>
            <p:spPr>
              <a:xfrm>
                <a:off x="1876975" y="3503425"/>
                <a:ext cx="5050" cy="18500"/>
              </a:xfrm>
              <a:custGeom>
                <a:rect b="b" l="l" r="r" t="t"/>
                <a:pathLst>
                  <a:path extrusionOk="0" h="740" w="202">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9"/>
              <p:cNvSpPr/>
              <p:nvPr/>
            </p:nvSpPr>
            <p:spPr>
              <a:xfrm>
                <a:off x="1859325" y="3507475"/>
                <a:ext cx="6650" cy="18300"/>
              </a:xfrm>
              <a:custGeom>
                <a:rect b="b" l="l" r="r" t="t"/>
                <a:pathLst>
                  <a:path extrusionOk="0" h="732" w="266">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9"/>
              <p:cNvSpPr/>
              <p:nvPr/>
            </p:nvSpPr>
            <p:spPr>
              <a:xfrm>
                <a:off x="1842450" y="3512500"/>
                <a:ext cx="7775" cy="18000"/>
              </a:xfrm>
              <a:custGeom>
                <a:rect b="b" l="l" r="r" t="t"/>
                <a:pathLst>
                  <a:path extrusionOk="0" h="720" w="311">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9"/>
              <p:cNvSpPr/>
              <p:nvPr/>
            </p:nvSpPr>
            <p:spPr>
              <a:xfrm>
                <a:off x="1867775" y="3505300"/>
                <a:ext cx="6075" cy="18525"/>
              </a:xfrm>
              <a:custGeom>
                <a:rect b="b" l="l" r="r" t="t"/>
                <a:pathLst>
                  <a:path extrusionOk="0" h="741" w="243">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9"/>
              <p:cNvSpPr/>
              <p:nvPr/>
            </p:nvSpPr>
            <p:spPr>
              <a:xfrm>
                <a:off x="1986475" y="3505650"/>
                <a:ext cx="6100" cy="18225"/>
              </a:xfrm>
              <a:custGeom>
                <a:rect b="b" l="l" r="r" t="t"/>
                <a:pathLst>
                  <a:path extrusionOk="0" h="729" w="244">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9"/>
              <p:cNvSpPr/>
              <p:nvPr/>
            </p:nvSpPr>
            <p:spPr>
              <a:xfrm>
                <a:off x="1774650" y="3977125"/>
                <a:ext cx="12100" cy="16350"/>
              </a:xfrm>
              <a:custGeom>
                <a:rect b="b" l="l" r="r" t="t"/>
                <a:pathLst>
                  <a:path extrusionOk="0" h="654" w="484">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9"/>
              <p:cNvSpPr/>
              <p:nvPr/>
            </p:nvSpPr>
            <p:spPr>
              <a:xfrm>
                <a:off x="1970075" y="3502100"/>
                <a:ext cx="4975" cy="18575"/>
              </a:xfrm>
              <a:custGeom>
                <a:rect b="b" l="l" r="r" t="t"/>
                <a:pathLst>
                  <a:path extrusionOk="0" h="743" w="199">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9"/>
              <p:cNvSpPr/>
              <p:nvPr/>
            </p:nvSpPr>
            <p:spPr>
              <a:xfrm>
                <a:off x="1994425" y="3507675"/>
                <a:ext cx="6650" cy="18225"/>
              </a:xfrm>
              <a:custGeom>
                <a:rect b="b" l="l" r="r" t="t"/>
                <a:pathLst>
                  <a:path extrusionOk="0" h="729" w="266">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9"/>
              <p:cNvSpPr/>
              <p:nvPr/>
            </p:nvSpPr>
            <p:spPr>
              <a:xfrm>
                <a:off x="1937525" y="3498750"/>
                <a:ext cx="2600" cy="18500"/>
              </a:xfrm>
              <a:custGeom>
                <a:rect b="b" l="l" r="r" t="t"/>
                <a:pathLst>
                  <a:path extrusionOk="0" h="740" w="104">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9"/>
              <p:cNvSpPr/>
              <p:nvPr/>
            </p:nvSpPr>
            <p:spPr>
              <a:xfrm>
                <a:off x="1945750" y="3499250"/>
                <a:ext cx="3150" cy="18575"/>
              </a:xfrm>
              <a:custGeom>
                <a:rect b="b" l="l" r="r" t="t"/>
                <a:pathLst>
                  <a:path extrusionOk="0" h="743" w="126">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9"/>
              <p:cNvSpPr/>
              <p:nvPr/>
            </p:nvSpPr>
            <p:spPr>
              <a:xfrm>
                <a:off x="1962125" y="3500850"/>
                <a:ext cx="4350" cy="18650"/>
              </a:xfrm>
              <a:custGeom>
                <a:rect b="b" l="l" r="r" t="t"/>
                <a:pathLst>
                  <a:path extrusionOk="0" h="746" w="174">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9"/>
              <p:cNvSpPr/>
              <p:nvPr/>
            </p:nvSpPr>
            <p:spPr>
              <a:xfrm>
                <a:off x="1953900" y="3499800"/>
                <a:ext cx="3875" cy="18650"/>
              </a:xfrm>
              <a:custGeom>
                <a:rect b="b" l="l" r="r" t="t"/>
                <a:pathLst>
                  <a:path extrusionOk="0" h="746" w="155">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9"/>
              <p:cNvSpPr/>
              <p:nvPr/>
            </p:nvSpPr>
            <p:spPr>
              <a:xfrm>
                <a:off x="2156725" y="3879425"/>
                <a:ext cx="17250" cy="9775"/>
              </a:xfrm>
              <a:custGeom>
                <a:rect b="b" l="l" r="r" t="t"/>
                <a:pathLst>
                  <a:path extrusionOk="0" h="391" w="69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9"/>
              <p:cNvSpPr/>
              <p:nvPr/>
            </p:nvSpPr>
            <p:spPr>
              <a:xfrm>
                <a:off x="2078200" y="3973225"/>
                <a:ext cx="12350" cy="16075"/>
              </a:xfrm>
              <a:custGeom>
                <a:rect b="b" l="l" r="r" t="t"/>
                <a:pathLst>
                  <a:path extrusionOk="0" h="643" w="494">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9"/>
              <p:cNvSpPr/>
              <p:nvPr/>
            </p:nvSpPr>
            <p:spPr>
              <a:xfrm>
                <a:off x="1989125" y="4015075"/>
                <a:ext cx="6300" cy="18425"/>
              </a:xfrm>
              <a:custGeom>
                <a:rect b="b" l="l" r="r" t="t"/>
                <a:pathLst>
                  <a:path extrusionOk="0" h="737" w="252">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9"/>
              <p:cNvSpPr/>
              <p:nvPr/>
            </p:nvSpPr>
            <p:spPr>
              <a:xfrm>
                <a:off x="1973025" y="4018350"/>
                <a:ext cx="4200" cy="18725"/>
              </a:xfrm>
              <a:custGeom>
                <a:rect b="b" l="l" r="r" t="t"/>
                <a:pathLst>
                  <a:path extrusionOk="0" h="749" w="168">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9"/>
              <p:cNvSpPr/>
              <p:nvPr/>
            </p:nvSpPr>
            <p:spPr>
              <a:xfrm>
                <a:off x="1981100" y="4016875"/>
                <a:ext cx="5675" cy="18525"/>
              </a:xfrm>
              <a:custGeom>
                <a:rect b="b" l="l" r="r" t="t"/>
                <a:pathLst>
                  <a:path extrusionOk="0" h="741" w="227">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9"/>
              <p:cNvSpPr/>
              <p:nvPr/>
            </p:nvSpPr>
            <p:spPr>
              <a:xfrm>
                <a:off x="2097575" y="3957800"/>
                <a:ext cx="13775" cy="15025"/>
              </a:xfrm>
              <a:custGeom>
                <a:rect b="b" l="l" r="r" t="t"/>
                <a:pathLst>
                  <a:path extrusionOk="0" h="601" w="551">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9"/>
              <p:cNvSpPr/>
              <p:nvPr/>
            </p:nvSpPr>
            <p:spPr>
              <a:xfrm>
                <a:off x="2180300" y="3800875"/>
                <a:ext cx="18700" cy="4350"/>
              </a:xfrm>
              <a:custGeom>
                <a:rect b="b" l="l" r="r" t="t"/>
                <a:pathLst>
                  <a:path extrusionOk="0" h="174" w="748">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9"/>
              <p:cNvSpPr/>
              <p:nvPr/>
            </p:nvSpPr>
            <p:spPr>
              <a:xfrm>
                <a:off x="2020500" y="4005225"/>
                <a:ext cx="8325" cy="17825"/>
              </a:xfrm>
              <a:custGeom>
                <a:rect b="b" l="l" r="r" t="t"/>
                <a:pathLst>
                  <a:path extrusionOk="0" h="713" w="333">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9"/>
              <p:cNvSpPr/>
              <p:nvPr/>
            </p:nvSpPr>
            <p:spPr>
              <a:xfrm>
                <a:off x="2180575" y="3784575"/>
                <a:ext cx="20100" cy="2875"/>
              </a:xfrm>
              <a:custGeom>
                <a:rect b="b" l="l" r="r" t="t"/>
                <a:pathLst>
                  <a:path extrusionOk="0" h="115" w="804">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9"/>
              <p:cNvSpPr/>
              <p:nvPr/>
            </p:nvSpPr>
            <p:spPr>
              <a:xfrm>
                <a:off x="1932075" y="4022525"/>
                <a:ext cx="2175" cy="18525"/>
              </a:xfrm>
              <a:custGeom>
                <a:rect b="b" l="l" r="r" t="t"/>
                <a:pathLst>
                  <a:path extrusionOk="0" h="741" w="87">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9"/>
              <p:cNvSpPr/>
              <p:nvPr/>
            </p:nvSpPr>
            <p:spPr>
              <a:xfrm>
                <a:off x="2091300" y="3963175"/>
                <a:ext cx="13200" cy="15375"/>
              </a:xfrm>
              <a:custGeom>
                <a:rect b="b" l="l" r="r" t="t"/>
                <a:pathLst>
                  <a:path extrusionOk="0" h="615" w="528">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9"/>
              <p:cNvSpPr/>
              <p:nvPr/>
            </p:nvSpPr>
            <p:spPr>
              <a:xfrm>
                <a:off x="2084875" y="3968275"/>
                <a:ext cx="12875" cy="15775"/>
              </a:xfrm>
              <a:custGeom>
                <a:rect b="b" l="l" r="r" t="t"/>
                <a:pathLst>
                  <a:path extrusionOk="0" h="631" w="515">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9"/>
              <p:cNvSpPr/>
              <p:nvPr/>
            </p:nvSpPr>
            <p:spPr>
              <a:xfrm>
                <a:off x="1948525" y="4021825"/>
                <a:ext cx="3450" cy="18525"/>
              </a:xfrm>
              <a:custGeom>
                <a:rect b="b" l="l" r="r" t="t"/>
                <a:pathLst>
                  <a:path extrusionOk="0" h="741" w="138">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9"/>
              <p:cNvSpPr/>
              <p:nvPr/>
            </p:nvSpPr>
            <p:spPr>
              <a:xfrm>
                <a:off x="1956825" y="4021075"/>
                <a:ext cx="4000" cy="18575"/>
              </a:xfrm>
              <a:custGeom>
                <a:rect b="b" l="l" r="r" t="t"/>
                <a:pathLst>
                  <a:path extrusionOk="0" h="743" w="16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9"/>
              <p:cNvSpPr/>
              <p:nvPr/>
            </p:nvSpPr>
            <p:spPr>
              <a:xfrm>
                <a:off x="1965000" y="4019875"/>
                <a:ext cx="4550" cy="18650"/>
              </a:xfrm>
              <a:custGeom>
                <a:rect b="b" l="l" r="r" t="t"/>
                <a:pathLst>
                  <a:path extrusionOk="0" h="746" w="182">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9"/>
              <p:cNvSpPr/>
              <p:nvPr/>
            </p:nvSpPr>
            <p:spPr>
              <a:xfrm>
                <a:off x="1940300" y="4022425"/>
                <a:ext cx="2750" cy="18475"/>
              </a:xfrm>
              <a:custGeom>
                <a:rect b="b" l="l" r="r" t="t"/>
                <a:pathLst>
                  <a:path extrusionOk="0" h="739" w="11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9"/>
              <p:cNvSpPr/>
              <p:nvPr/>
            </p:nvSpPr>
            <p:spPr>
              <a:xfrm>
                <a:off x="1997150" y="4013050"/>
                <a:ext cx="6925" cy="18225"/>
              </a:xfrm>
              <a:custGeom>
                <a:rect b="b" l="l" r="r" t="t"/>
                <a:pathLst>
                  <a:path extrusionOk="0" h="729" w="277">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9"/>
              <p:cNvSpPr/>
              <p:nvPr/>
            </p:nvSpPr>
            <p:spPr>
              <a:xfrm>
                <a:off x="2149050" y="3894200"/>
                <a:ext cx="17050" cy="10700"/>
              </a:xfrm>
              <a:custGeom>
                <a:rect b="b" l="l" r="r" t="t"/>
                <a:pathLst>
                  <a:path extrusionOk="0" h="428" w="682">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9"/>
              <p:cNvSpPr/>
              <p:nvPr/>
            </p:nvSpPr>
            <p:spPr>
              <a:xfrm>
                <a:off x="2144925" y="3901100"/>
                <a:ext cx="16700" cy="11200"/>
              </a:xfrm>
              <a:custGeom>
                <a:rect b="b" l="l" r="r" t="t"/>
                <a:pathLst>
                  <a:path extrusionOk="0" h="448" w="668">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9"/>
              <p:cNvSpPr/>
              <p:nvPr/>
            </p:nvSpPr>
            <p:spPr>
              <a:xfrm>
                <a:off x="2152950" y="3886400"/>
                <a:ext cx="17250" cy="10750"/>
              </a:xfrm>
              <a:custGeom>
                <a:rect b="b" l="l" r="r" t="t"/>
                <a:pathLst>
                  <a:path extrusionOk="0" h="430" w="69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9"/>
              <p:cNvSpPr/>
              <p:nvPr/>
            </p:nvSpPr>
            <p:spPr>
              <a:xfrm>
                <a:off x="2160150" y="3871875"/>
                <a:ext cx="17650" cy="9300"/>
              </a:xfrm>
              <a:custGeom>
                <a:rect b="b" l="l" r="r" t="t"/>
                <a:pathLst>
                  <a:path extrusionOk="0" h="372" w="706">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9"/>
              <p:cNvSpPr/>
              <p:nvPr/>
            </p:nvSpPr>
            <p:spPr>
              <a:xfrm>
                <a:off x="2138800" y="3617875"/>
                <a:ext cx="16475" cy="11475"/>
              </a:xfrm>
              <a:custGeom>
                <a:rect b="b" l="l" r="r" t="t"/>
                <a:pathLst>
                  <a:path extrusionOk="0" h="459" w="659">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9"/>
              <p:cNvSpPr/>
              <p:nvPr/>
            </p:nvSpPr>
            <p:spPr>
              <a:xfrm>
                <a:off x="2163425" y="3864500"/>
                <a:ext cx="17800" cy="8800"/>
              </a:xfrm>
              <a:custGeom>
                <a:rect b="b" l="l" r="r" t="t"/>
                <a:pathLst>
                  <a:path extrusionOk="0" h="352" w="712">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9"/>
              <p:cNvSpPr/>
              <p:nvPr/>
            </p:nvSpPr>
            <p:spPr>
              <a:xfrm>
                <a:off x="2140325" y="3907250"/>
                <a:ext cx="16550" cy="12375"/>
              </a:xfrm>
              <a:custGeom>
                <a:rect b="b" l="l" r="r" t="t"/>
                <a:pathLst>
                  <a:path extrusionOk="0" h="495" w="662">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9"/>
              <p:cNvSpPr/>
              <p:nvPr/>
            </p:nvSpPr>
            <p:spPr>
              <a:xfrm>
                <a:off x="2135875" y="3914925"/>
                <a:ext cx="16400" cy="12075"/>
              </a:xfrm>
              <a:custGeom>
                <a:rect b="b" l="l" r="r" t="t"/>
                <a:pathLst>
                  <a:path extrusionOk="0" h="483" w="656">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9"/>
              <p:cNvSpPr/>
              <p:nvPr/>
            </p:nvSpPr>
            <p:spPr>
              <a:xfrm>
                <a:off x="2120725" y="3934300"/>
                <a:ext cx="15100" cy="13550"/>
              </a:xfrm>
              <a:custGeom>
                <a:rect b="b" l="l" r="r" t="t"/>
                <a:pathLst>
                  <a:path extrusionOk="0" h="542" w="604">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9"/>
              <p:cNvSpPr/>
              <p:nvPr/>
            </p:nvSpPr>
            <p:spPr>
              <a:xfrm>
                <a:off x="2114950" y="3940575"/>
                <a:ext cx="15075" cy="13850"/>
              </a:xfrm>
              <a:custGeom>
                <a:rect b="b" l="l" r="r" t="t"/>
                <a:pathLst>
                  <a:path extrusionOk="0" h="554" w="603">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9"/>
              <p:cNvSpPr/>
              <p:nvPr/>
            </p:nvSpPr>
            <p:spPr>
              <a:xfrm>
                <a:off x="2108875" y="3944625"/>
                <a:ext cx="14875" cy="16075"/>
              </a:xfrm>
              <a:custGeom>
                <a:rect b="b" l="l" r="r" t="t"/>
                <a:pathLst>
                  <a:path extrusionOk="0" h="643" w="595">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9"/>
              <p:cNvSpPr/>
              <p:nvPr/>
            </p:nvSpPr>
            <p:spPr>
              <a:xfrm>
                <a:off x="2130650" y="3920575"/>
                <a:ext cx="16125" cy="13550"/>
              </a:xfrm>
              <a:custGeom>
                <a:rect b="b" l="l" r="r" t="t"/>
                <a:pathLst>
                  <a:path extrusionOk="0" h="542" w="645">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9"/>
              <p:cNvSpPr/>
              <p:nvPr/>
            </p:nvSpPr>
            <p:spPr>
              <a:xfrm>
                <a:off x="2103500" y="3952300"/>
                <a:ext cx="15025" cy="14675"/>
              </a:xfrm>
              <a:custGeom>
                <a:rect b="b" l="l" r="r" t="t"/>
                <a:pathLst>
                  <a:path extrusionOk="0" h="587" w="601">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9"/>
              <p:cNvSpPr/>
              <p:nvPr/>
            </p:nvSpPr>
            <p:spPr>
              <a:xfrm>
                <a:off x="2125975" y="3928025"/>
                <a:ext cx="15500" cy="13075"/>
              </a:xfrm>
              <a:custGeom>
                <a:rect b="b" l="l" r="r" t="t"/>
                <a:pathLst>
                  <a:path extrusionOk="0" h="523" w="62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9"/>
              <p:cNvSpPr/>
              <p:nvPr/>
            </p:nvSpPr>
            <p:spPr>
              <a:xfrm>
                <a:off x="2071575" y="3978100"/>
                <a:ext cx="11950" cy="16425"/>
              </a:xfrm>
              <a:custGeom>
                <a:rect b="b" l="l" r="r" t="t"/>
                <a:pathLst>
                  <a:path extrusionOk="0" h="657" w="478">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9"/>
              <p:cNvSpPr/>
              <p:nvPr/>
            </p:nvSpPr>
            <p:spPr>
              <a:xfrm>
                <a:off x="1870900" y="4016525"/>
                <a:ext cx="5825" cy="18450"/>
              </a:xfrm>
              <a:custGeom>
                <a:rect b="b" l="l" r="r" t="t"/>
                <a:pathLst>
                  <a:path extrusionOk="0" h="738" w="233">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9"/>
              <p:cNvSpPr/>
              <p:nvPr/>
            </p:nvSpPr>
            <p:spPr>
              <a:xfrm>
                <a:off x="1845450" y="4010125"/>
                <a:ext cx="7625" cy="18225"/>
              </a:xfrm>
              <a:custGeom>
                <a:rect b="b" l="l" r="r" t="t"/>
                <a:pathLst>
                  <a:path extrusionOk="0" h="729" w="305">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9"/>
              <p:cNvSpPr/>
              <p:nvPr/>
            </p:nvSpPr>
            <p:spPr>
              <a:xfrm>
                <a:off x="1853750" y="4012700"/>
                <a:ext cx="7075" cy="18150"/>
              </a:xfrm>
              <a:custGeom>
                <a:rect b="b" l="l" r="r" t="t"/>
                <a:pathLst>
                  <a:path extrusionOk="0" h="726" w="283">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9"/>
              <p:cNvSpPr/>
              <p:nvPr/>
            </p:nvSpPr>
            <p:spPr>
              <a:xfrm>
                <a:off x="1862325" y="4014650"/>
                <a:ext cx="6175" cy="18375"/>
              </a:xfrm>
              <a:custGeom>
                <a:rect b="b" l="l" r="r" t="t"/>
                <a:pathLst>
                  <a:path extrusionOk="0" h="735" w="247">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9"/>
              <p:cNvSpPr/>
              <p:nvPr/>
            </p:nvSpPr>
            <p:spPr>
              <a:xfrm>
                <a:off x="1897000" y="4020800"/>
                <a:ext cx="4075" cy="18575"/>
              </a:xfrm>
              <a:custGeom>
                <a:rect b="b" l="l" r="r" t="t"/>
                <a:pathLst>
                  <a:path extrusionOk="0" h="743" w="163">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9"/>
              <p:cNvSpPr/>
              <p:nvPr/>
            </p:nvSpPr>
            <p:spPr>
              <a:xfrm>
                <a:off x="1888200" y="4019675"/>
                <a:ext cx="4625" cy="20950"/>
              </a:xfrm>
              <a:custGeom>
                <a:rect b="b" l="l" r="r" t="t"/>
                <a:pathLst>
                  <a:path extrusionOk="0" h="838" w="185">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9"/>
              <p:cNvSpPr/>
              <p:nvPr/>
            </p:nvSpPr>
            <p:spPr>
              <a:xfrm>
                <a:off x="1879550" y="4018275"/>
                <a:ext cx="5250" cy="18450"/>
              </a:xfrm>
              <a:custGeom>
                <a:rect b="b" l="l" r="r" t="t"/>
                <a:pathLst>
                  <a:path extrusionOk="0" h="738" w="21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9"/>
              <p:cNvSpPr/>
              <p:nvPr/>
            </p:nvSpPr>
            <p:spPr>
              <a:xfrm>
                <a:off x="1664125" y="3713225"/>
                <a:ext cx="18500" cy="5800"/>
              </a:xfrm>
              <a:custGeom>
                <a:rect b="b" l="l" r="r" t="t"/>
                <a:pathLst>
                  <a:path extrusionOk="0" h="232" w="74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9"/>
              <p:cNvSpPr/>
              <p:nvPr/>
            </p:nvSpPr>
            <p:spPr>
              <a:xfrm>
                <a:off x="1658675" y="3757075"/>
                <a:ext cx="18575" cy="2750"/>
              </a:xfrm>
              <a:custGeom>
                <a:rect b="b" l="l" r="r" t="t"/>
                <a:pathLst>
                  <a:path extrusionOk="0" h="110" w="743">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9"/>
              <p:cNvSpPr/>
              <p:nvPr/>
            </p:nvSpPr>
            <p:spPr>
              <a:xfrm>
                <a:off x="1661175" y="3730850"/>
                <a:ext cx="18575" cy="4350"/>
              </a:xfrm>
              <a:custGeom>
                <a:rect b="b" l="l" r="r" t="t"/>
                <a:pathLst>
                  <a:path extrusionOk="0" h="174" w="743">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9"/>
              <p:cNvSpPr/>
              <p:nvPr/>
            </p:nvSpPr>
            <p:spPr>
              <a:xfrm>
                <a:off x="1905775" y="4021550"/>
                <a:ext cx="4775" cy="18800"/>
              </a:xfrm>
              <a:custGeom>
                <a:rect b="b" l="l" r="r" t="t"/>
                <a:pathLst>
                  <a:path extrusionOk="0" h="752" w="191">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9"/>
              <p:cNvSpPr/>
              <p:nvPr/>
            </p:nvSpPr>
            <p:spPr>
              <a:xfrm>
                <a:off x="1659375" y="3790850"/>
                <a:ext cx="18575" cy="3575"/>
              </a:xfrm>
              <a:custGeom>
                <a:rect b="b" l="l" r="r" t="t"/>
                <a:pathLst>
                  <a:path extrusionOk="0" h="143" w="743">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9"/>
              <p:cNvSpPr/>
              <p:nvPr/>
            </p:nvSpPr>
            <p:spPr>
              <a:xfrm>
                <a:off x="1664675" y="3823475"/>
                <a:ext cx="18500" cy="5900"/>
              </a:xfrm>
              <a:custGeom>
                <a:rect b="b" l="l" r="r" t="t"/>
                <a:pathLst>
                  <a:path extrusionOk="0" h="236" w="74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9"/>
              <p:cNvSpPr/>
              <p:nvPr/>
            </p:nvSpPr>
            <p:spPr>
              <a:xfrm>
                <a:off x="1697250" y="3899725"/>
                <a:ext cx="16625" cy="11100"/>
              </a:xfrm>
              <a:custGeom>
                <a:rect b="b" l="l" r="r" t="t"/>
                <a:pathLst>
                  <a:path extrusionOk="0" h="444" w="665">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9"/>
              <p:cNvSpPr/>
              <p:nvPr/>
            </p:nvSpPr>
            <p:spPr>
              <a:xfrm>
                <a:off x="1677425" y="3862750"/>
                <a:ext cx="17950" cy="7975"/>
              </a:xfrm>
              <a:custGeom>
                <a:rect b="b" l="l" r="r" t="t"/>
                <a:pathLst>
                  <a:path extrusionOk="0" h="319" w="718">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9"/>
              <p:cNvSpPr/>
              <p:nvPr/>
            </p:nvSpPr>
            <p:spPr>
              <a:xfrm>
                <a:off x="1837075" y="4007400"/>
                <a:ext cx="7975" cy="18075"/>
              </a:xfrm>
              <a:custGeom>
                <a:rect b="b" l="l" r="r" t="t"/>
                <a:pathLst>
                  <a:path extrusionOk="0" h="723" w="319">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9"/>
              <p:cNvSpPr/>
              <p:nvPr/>
            </p:nvSpPr>
            <p:spPr>
              <a:xfrm>
                <a:off x="2043450" y="3994925"/>
                <a:ext cx="9725" cy="17300"/>
              </a:xfrm>
              <a:custGeom>
                <a:rect b="b" l="l" r="r" t="t"/>
                <a:pathLst>
                  <a:path extrusionOk="0" h="692" w="389">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9"/>
              <p:cNvSpPr/>
              <p:nvPr/>
            </p:nvSpPr>
            <p:spPr>
              <a:xfrm>
                <a:off x="2012775" y="4007875"/>
                <a:ext cx="8050" cy="18175"/>
              </a:xfrm>
              <a:custGeom>
                <a:rect b="b" l="l" r="r" t="t"/>
                <a:pathLst>
                  <a:path extrusionOk="0" h="727" w="322">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9"/>
              <p:cNvSpPr/>
              <p:nvPr/>
            </p:nvSpPr>
            <p:spPr>
              <a:xfrm>
                <a:off x="1914500" y="4022325"/>
                <a:ext cx="3025" cy="18500"/>
              </a:xfrm>
              <a:custGeom>
                <a:rect b="b" l="l" r="r" t="t"/>
                <a:pathLst>
                  <a:path extrusionOk="0" h="740" w="121">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9"/>
              <p:cNvSpPr/>
              <p:nvPr/>
            </p:nvSpPr>
            <p:spPr>
              <a:xfrm>
                <a:off x="2035650" y="3998600"/>
                <a:ext cx="9575" cy="17550"/>
              </a:xfrm>
              <a:custGeom>
                <a:rect b="b" l="l" r="r" t="t"/>
                <a:pathLst>
                  <a:path extrusionOk="0" h="702" w="383">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9"/>
              <p:cNvSpPr/>
              <p:nvPr/>
            </p:nvSpPr>
            <p:spPr>
              <a:xfrm>
                <a:off x="2064525" y="3982925"/>
                <a:ext cx="11525" cy="16400"/>
              </a:xfrm>
              <a:custGeom>
                <a:rect b="b" l="l" r="r" t="t"/>
                <a:pathLst>
                  <a:path extrusionOk="0" h="656" w="461">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9"/>
              <p:cNvSpPr/>
              <p:nvPr/>
            </p:nvSpPr>
            <p:spPr>
              <a:xfrm>
                <a:off x="2057475" y="3986975"/>
                <a:ext cx="11475" cy="16900"/>
              </a:xfrm>
              <a:custGeom>
                <a:rect b="b" l="l" r="r" t="t"/>
                <a:pathLst>
                  <a:path extrusionOk="0" h="676" w="459">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9"/>
              <p:cNvSpPr/>
              <p:nvPr/>
            </p:nvSpPr>
            <p:spPr>
              <a:xfrm>
                <a:off x="2050350" y="3991500"/>
                <a:ext cx="10500" cy="16275"/>
              </a:xfrm>
              <a:custGeom>
                <a:rect b="b" l="l" r="r" t="t"/>
                <a:pathLst>
                  <a:path extrusionOk="0" h="651" w="42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9"/>
              <p:cNvSpPr/>
              <p:nvPr/>
            </p:nvSpPr>
            <p:spPr>
              <a:xfrm>
                <a:off x="2028175" y="4001900"/>
                <a:ext cx="8950" cy="17800"/>
              </a:xfrm>
              <a:custGeom>
                <a:rect b="b" l="l" r="r" t="t"/>
                <a:pathLst>
                  <a:path extrusionOk="0" h="712" w="358">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9"/>
              <p:cNvSpPr/>
              <p:nvPr/>
            </p:nvSpPr>
            <p:spPr>
              <a:xfrm>
                <a:off x="2177650" y="3817125"/>
                <a:ext cx="18925" cy="5400"/>
              </a:xfrm>
              <a:custGeom>
                <a:rect b="b" l="l" r="r" t="t"/>
                <a:pathLst>
                  <a:path extrusionOk="0" h="216" w="757">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9"/>
              <p:cNvSpPr/>
              <p:nvPr/>
            </p:nvSpPr>
            <p:spPr>
              <a:xfrm>
                <a:off x="2176050" y="3825300"/>
                <a:ext cx="18425" cy="5950"/>
              </a:xfrm>
              <a:custGeom>
                <a:rect b="b" l="l" r="r" t="t"/>
                <a:pathLst>
                  <a:path extrusionOk="0" h="238" w="737">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9"/>
              <p:cNvSpPr/>
              <p:nvPr/>
            </p:nvSpPr>
            <p:spPr>
              <a:xfrm>
                <a:off x="2169275" y="3849000"/>
                <a:ext cx="18775" cy="7700"/>
              </a:xfrm>
              <a:custGeom>
                <a:rect b="b" l="l" r="r" t="t"/>
                <a:pathLst>
                  <a:path extrusionOk="0" h="308" w="751">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9"/>
              <p:cNvSpPr/>
              <p:nvPr/>
            </p:nvSpPr>
            <p:spPr>
              <a:xfrm>
                <a:off x="1923350" y="4022525"/>
                <a:ext cx="2325" cy="18650"/>
              </a:xfrm>
              <a:custGeom>
                <a:rect b="b" l="l" r="r" t="t"/>
                <a:pathLst>
                  <a:path extrusionOk="0" h="746" w="93">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9"/>
              <p:cNvSpPr/>
              <p:nvPr/>
            </p:nvSpPr>
            <p:spPr>
              <a:xfrm>
                <a:off x="2171775" y="3841125"/>
                <a:ext cx="18600" cy="7000"/>
              </a:xfrm>
              <a:custGeom>
                <a:rect b="b" l="l" r="r" t="t"/>
                <a:pathLst>
                  <a:path extrusionOk="0" h="280" w="744">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9"/>
              <p:cNvSpPr/>
              <p:nvPr/>
            </p:nvSpPr>
            <p:spPr>
              <a:xfrm>
                <a:off x="2173950" y="3833175"/>
                <a:ext cx="19075" cy="6525"/>
              </a:xfrm>
              <a:custGeom>
                <a:rect b="b" l="l" r="r" t="t"/>
                <a:pathLst>
                  <a:path extrusionOk="0" h="261" w="763">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9"/>
              <p:cNvSpPr/>
              <p:nvPr/>
            </p:nvSpPr>
            <p:spPr>
              <a:xfrm>
                <a:off x="1978525" y="3503625"/>
                <a:ext cx="5325" cy="18650"/>
              </a:xfrm>
              <a:custGeom>
                <a:rect b="b" l="l" r="r" t="t"/>
                <a:pathLst>
                  <a:path extrusionOk="0" h="746" w="213">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9"/>
              <p:cNvSpPr/>
              <p:nvPr/>
            </p:nvSpPr>
            <p:spPr>
              <a:xfrm>
                <a:off x="1676450" y="3671150"/>
                <a:ext cx="17950" cy="8475"/>
              </a:xfrm>
              <a:custGeom>
                <a:rect b="b" l="l" r="r" t="t"/>
                <a:pathLst>
                  <a:path extrusionOk="0" h="339" w="718">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9"/>
              <p:cNvSpPr/>
              <p:nvPr/>
            </p:nvSpPr>
            <p:spPr>
              <a:xfrm>
                <a:off x="1687050" y="3647100"/>
                <a:ext cx="17400" cy="10000"/>
              </a:xfrm>
              <a:custGeom>
                <a:rect b="b" l="l" r="r" t="t"/>
                <a:pathLst>
                  <a:path extrusionOk="0" h="400" w="696">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9"/>
              <p:cNvSpPr/>
              <p:nvPr/>
            </p:nvSpPr>
            <p:spPr>
              <a:xfrm>
                <a:off x="1679325" y="3663200"/>
                <a:ext cx="18225" cy="8675"/>
              </a:xfrm>
              <a:custGeom>
                <a:rect b="b" l="l" r="r" t="t"/>
                <a:pathLst>
                  <a:path extrusionOk="0" h="347" w="729">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9"/>
              <p:cNvSpPr/>
              <p:nvPr/>
            </p:nvSpPr>
            <p:spPr>
              <a:xfrm>
                <a:off x="1659225" y="3748375"/>
                <a:ext cx="18525" cy="3225"/>
              </a:xfrm>
              <a:custGeom>
                <a:rect b="b" l="l" r="r" t="t"/>
                <a:pathLst>
                  <a:path extrusionOk="0" h="129" w="741">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9"/>
              <p:cNvSpPr/>
              <p:nvPr/>
            </p:nvSpPr>
            <p:spPr>
              <a:xfrm>
                <a:off x="1691175" y="3639225"/>
                <a:ext cx="16975" cy="10475"/>
              </a:xfrm>
              <a:custGeom>
                <a:rect b="b" l="l" r="r" t="t"/>
                <a:pathLst>
                  <a:path extrusionOk="0" h="419" w="679">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9"/>
              <p:cNvSpPr/>
              <p:nvPr/>
            </p:nvSpPr>
            <p:spPr>
              <a:xfrm>
                <a:off x="1695425" y="3631625"/>
                <a:ext cx="16975" cy="10975"/>
              </a:xfrm>
              <a:custGeom>
                <a:rect b="b" l="l" r="r" t="t"/>
                <a:pathLst>
                  <a:path extrusionOk="0" h="439" w="679">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9"/>
              <p:cNvSpPr/>
              <p:nvPr/>
            </p:nvSpPr>
            <p:spPr>
              <a:xfrm>
                <a:off x="1660075" y="3739650"/>
                <a:ext cx="18575" cy="3850"/>
              </a:xfrm>
              <a:custGeom>
                <a:rect b="b" l="l" r="r" t="t"/>
                <a:pathLst>
                  <a:path extrusionOk="0" h="154" w="743">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9"/>
              <p:cNvSpPr/>
              <p:nvPr/>
            </p:nvSpPr>
            <p:spPr>
              <a:xfrm>
                <a:off x="1673100" y="3679525"/>
                <a:ext cx="18525" cy="7900"/>
              </a:xfrm>
              <a:custGeom>
                <a:rect b="b" l="l" r="r" t="t"/>
                <a:pathLst>
                  <a:path extrusionOk="0" h="316" w="741">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9"/>
              <p:cNvSpPr/>
              <p:nvPr/>
            </p:nvSpPr>
            <p:spPr>
              <a:xfrm>
                <a:off x="1700025" y="3624150"/>
                <a:ext cx="16575" cy="11475"/>
              </a:xfrm>
              <a:custGeom>
                <a:rect b="b" l="l" r="r" t="t"/>
                <a:pathLst>
                  <a:path extrusionOk="0" h="459" w="663">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9"/>
              <p:cNvSpPr/>
              <p:nvPr/>
            </p:nvSpPr>
            <p:spPr>
              <a:xfrm>
                <a:off x="1665725" y="3704775"/>
                <a:ext cx="18775" cy="6225"/>
              </a:xfrm>
              <a:custGeom>
                <a:rect b="b" l="l" r="r" t="t"/>
                <a:pathLst>
                  <a:path extrusionOk="0" h="249" w="751">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9"/>
              <p:cNvSpPr/>
              <p:nvPr/>
            </p:nvSpPr>
            <p:spPr>
              <a:xfrm>
                <a:off x="1662500" y="3722075"/>
                <a:ext cx="18450" cy="5050"/>
              </a:xfrm>
              <a:custGeom>
                <a:rect b="b" l="l" r="r" t="t"/>
                <a:pathLst>
                  <a:path extrusionOk="0" h="202" w="738">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9"/>
              <p:cNvSpPr/>
              <p:nvPr/>
            </p:nvSpPr>
            <p:spPr>
              <a:xfrm>
                <a:off x="1670750" y="3687900"/>
                <a:ext cx="18150" cy="7350"/>
              </a:xfrm>
              <a:custGeom>
                <a:rect b="b" l="l" r="r" t="t"/>
                <a:pathLst>
                  <a:path extrusionOk="0" h="294" w="726">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9"/>
              <p:cNvSpPr/>
              <p:nvPr/>
            </p:nvSpPr>
            <p:spPr>
              <a:xfrm>
                <a:off x="1668150" y="3696200"/>
                <a:ext cx="18300" cy="6850"/>
              </a:xfrm>
              <a:custGeom>
                <a:rect b="b" l="l" r="r" t="t"/>
                <a:pathLst>
                  <a:path extrusionOk="0" h="274" w="732">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9"/>
              <p:cNvSpPr/>
              <p:nvPr/>
            </p:nvSpPr>
            <p:spPr>
              <a:xfrm>
                <a:off x="1786800" y="3538725"/>
                <a:ext cx="11250" cy="16275"/>
              </a:xfrm>
              <a:custGeom>
                <a:rect b="b" l="l" r="r" t="t"/>
                <a:pathLst>
                  <a:path extrusionOk="0" h="651" w="45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9"/>
              <p:cNvSpPr/>
              <p:nvPr/>
            </p:nvSpPr>
            <p:spPr>
              <a:xfrm>
                <a:off x="1758125" y="3558600"/>
                <a:ext cx="13200" cy="15575"/>
              </a:xfrm>
              <a:custGeom>
                <a:rect b="b" l="l" r="r" t="t"/>
                <a:pathLst>
                  <a:path extrusionOk="0" h="623" w="528">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9"/>
              <p:cNvSpPr/>
              <p:nvPr/>
            </p:nvSpPr>
            <p:spPr>
              <a:xfrm>
                <a:off x="1751425" y="3564250"/>
                <a:ext cx="13425" cy="15000"/>
              </a:xfrm>
              <a:custGeom>
                <a:rect b="b" l="l" r="r" t="t"/>
                <a:pathLst>
                  <a:path extrusionOk="0" h="600" w="537">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9"/>
              <p:cNvSpPr/>
              <p:nvPr/>
            </p:nvSpPr>
            <p:spPr>
              <a:xfrm>
                <a:off x="1765025" y="3553225"/>
                <a:ext cx="12600" cy="16200"/>
              </a:xfrm>
              <a:custGeom>
                <a:rect b="b" l="l" r="r" t="t"/>
                <a:pathLst>
                  <a:path extrusionOk="0" h="648" w="504">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9"/>
              <p:cNvSpPr/>
              <p:nvPr/>
            </p:nvSpPr>
            <p:spPr>
              <a:xfrm>
                <a:off x="1744600" y="3570250"/>
                <a:ext cx="13975" cy="14650"/>
              </a:xfrm>
              <a:custGeom>
                <a:rect b="b" l="l" r="r" t="t"/>
                <a:pathLst>
                  <a:path extrusionOk="0" h="586" w="559">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9"/>
              <p:cNvSpPr/>
              <p:nvPr/>
            </p:nvSpPr>
            <p:spPr>
              <a:xfrm>
                <a:off x="1772075" y="3548125"/>
                <a:ext cx="12225" cy="16075"/>
              </a:xfrm>
              <a:custGeom>
                <a:rect b="b" l="l" r="r" t="t"/>
                <a:pathLst>
                  <a:path extrusionOk="0" h="643" w="489">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9"/>
              <p:cNvSpPr/>
              <p:nvPr/>
            </p:nvSpPr>
            <p:spPr>
              <a:xfrm>
                <a:off x="1779400" y="3542975"/>
                <a:ext cx="11825" cy="16625"/>
              </a:xfrm>
              <a:custGeom>
                <a:rect b="b" l="l" r="r" t="t"/>
                <a:pathLst>
                  <a:path extrusionOk="0" h="665" w="473">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9"/>
              <p:cNvSpPr/>
              <p:nvPr/>
            </p:nvSpPr>
            <p:spPr>
              <a:xfrm>
                <a:off x="1720475" y="3595700"/>
                <a:ext cx="15425" cy="13275"/>
              </a:xfrm>
              <a:custGeom>
                <a:rect b="b" l="l" r="r" t="t"/>
                <a:pathLst>
                  <a:path extrusionOk="0" h="531" w="617">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9"/>
              <p:cNvSpPr/>
              <p:nvPr/>
            </p:nvSpPr>
            <p:spPr>
              <a:xfrm>
                <a:off x="1715025" y="3602525"/>
                <a:ext cx="15850" cy="12925"/>
              </a:xfrm>
              <a:custGeom>
                <a:rect b="b" l="l" r="r" t="t"/>
                <a:pathLst>
                  <a:path extrusionOk="0" h="517" w="634">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9"/>
              <p:cNvSpPr/>
              <p:nvPr/>
            </p:nvSpPr>
            <p:spPr>
              <a:xfrm>
                <a:off x="1704225" y="3616750"/>
                <a:ext cx="16975" cy="12025"/>
              </a:xfrm>
              <a:custGeom>
                <a:rect b="b" l="l" r="r" t="t"/>
                <a:pathLst>
                  <a:path extrusionOk="0" h="481" w="679">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9"/>
              <p:cNvSpPr/>
              <p:nvPr/>
            </p:nvSpPr>
            <p:spPr>
              <a:xfrm>
                <a:off x="1709800" y="3609575"/>
                <a:ext cx="16200" cy="12300"/>
              </a:xfrm>
              <a:custGeom>
                <a:rect b="b" l="l" r="r" t="t"/>
                <a:pathLst>
                  <a:path extrusionOk="0" h="492" w="648">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9"/>
              <p:cNvSpPr/>
              <p:nvPr/>
            </p:nvSpPr>
            <p:spPr>
              <a:xfrm>
                <a:off x="1732325" y="3582450"/>
                <a:ext cx="14750" cy="14175"/>
              </a:xfrm>
              <a:custGeom>
                <a:rect b="b" l="l" r="r" t="t"/>
                <a:pathLst>
                  <a:path extrusionOk="0" h="567" w="59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9"/>
              <p:cNvSpPr/>
              <p:nvPr/>
            </p:nvSpPr>
            <p:spPr>
              <a:xfrm>
                <a:off x="1738400" y="3576175"/>
                <a:ext cx="14450" cy="14600"/>
              </a:xfrm>
              <a:custGeom>
                <a:rect b="b" l="l" r="r" t="t"/>
                <a:pathLst>
                  <a:path extrusionOk="0" h="584" w="578">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9"/>
              <p:cNvSpPr/>
              <p:nvPr/>
            </p:nvSpPr>
            <p:spPr>
              <a:xfrm>
                <a:off x="1726200" y="3588925"/>
                <a:ext cx="15000" cy="13550"/>
              </a:xfrm>
              <a:custGeom>
                <a:rect b="b" l="l" r="r" t="t"/>
                <a:pathLst>
                  <a:path extrusionOk="0" h="542" w="60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9"/>
              <p:cNvSpPr/>
              <p:nvPr/>
            </p:nvSpPr>
            <p:spPr>
              <a:xfrm>
                <a:off x="1683225" y="3654900"/>
                <a:ext cx="17675" cy="9525"/>
              </a:xfrm>
              <a:custGeom>
                <a:rect b="b" l="l" r="r" t="t"/>
                <a:pathLst>
                  <a:path extrusionOk="0" h="381" w="707">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9"/>
              <p:cNvSpPr/>
              <p:nvPr/>
            </p:nvSpPr>
            <p:spPr>
              <a:xfrm>
                <a:off x="1728425" y="3939400"/>
                <a:ext cx="14950" cy="13700"/>
              </a:xfrm>
              <a:custGeom>
                <a:rect b="b" l="l" r="r" t="t"/>
                <a:pathLst>
                  <a:path extrusionOk="0" h="548" w="598">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9"/>
              <p:cNvSpPr/>
              <p:nvPr/>
            </p:nvSpPr>
            <p:spPr>
              <a:xfrm>
                <a:off x="1711825" y="3920225"/>
                <a:ext cx="15775" cy="12575"/>
              </a:xfrm>
              <a:custGeom>
                <a:rect b="b" l="l" r="r" t="t"/>
                <a:pathLst>
                  <a:path extrusionOk="0" h="503" w="631">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9"/>
              <p:cNvSpPr/>
              <p:nvPr/>
            </p:nvSpPr>
            <p:spPr>
              <a:xfrm>
                <a:off x="1722700" y="3932975"/>
                <a:ext cx="14950" cy="13500"/>
              </a:xfrm>
              <a:custGeom>
                <a:rect b="b" l="l" r="r" t="t"/>
                <a:pathLst>
                  <a:path extrusionOk="0" h="540" w="598">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9"/>
              <p:cNvSpPr/>
              <p:nvPr/>
            </p:nvSpPr>
            <p:spPr>
              <a:xfrm>
                <a:off x="1716975" y="3926775"/>
                <a:ext cx="15650" cy="13000"/>
              </a:xfrm>
              <a:custGeom>
                <a:rect b="b" l="l" r="r" t="t"/>
                <a:pathLst>
                  <a:path extrusionOk="0" h="520" w="626">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9"/>
              <p:cNvSpPr/>
              <p:nvPr/>
            </p:nvSpPr>
            <p:spPr>
              <a:xfrm>
                <a:off x="2155875" y="3648700"/>
                <a:ext cx="17400" cy="9925"/>
              </a:xfrm>
              <a:custGeom>
                <a:rect b="b" l="l" r="r" t="t"/>
                <a:pathLst>
                  <a:path extrusionOk="0" h="397" w="696">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9"/>
              <p:cNvSpPr/>
              <p:nvPr/>
            </p:nvSpPr>
            <p:spPr>
              <a:xfrm>
                <a:off x="1706600" y="3913450"/>
                <a:ext cx="16125" cy="12175"/>
              </a:xfrm>
              <a:custGeom>
                <a:rect b="b" l="l" r="r" t="t"/>
                <a:pathLst>
                  <a:path extrusionOk="0" h="487" w="645">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9"/>
              <p:cNvSpPr/>
              <p:nvPr/>
            </p:nvSpPr>
            <p:spPr>
              <a:xfrm>
                <a:off x="1701700" y="3906625"/>
                <a:ext cx="16500" cy="11600"/>
              </a:xfrm>
              <a:custGeom>
                <a:rect b="b" l="l" r="r" t="t"/>
                <a:pathLst>
                  <a:path extrusionOk="0" h="464" w="66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9"/>
              <p:cNvSpPr/>
              <p:nvPr/>
            </p:nvSpPr>
            <p:spPr>
              <a:xfrm>
                <a:off x="1658525" y="3765875"/>
                <a:ext cx="18525" cy="2250"/>
              </a:xfrm>
              <a:custGeom>
                <a:rect b="b" l="l" r="r" t="t"/>
                <a:pathLst>
                  <a:path extrusionOk="0" h="90" w="741">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9"/>
              <p:cNvSpPr/>
              <p:nvPr/>
            </p:nvSpPr>
            <p:spPr>
              <a:xfrm>
                <a:off x="1753725" y="3962125"/>
                <a:ext cx="13300" cy="15300"/>
              </a:xfrm>
              <a:custGeom>
                <a:rect b="b" l="l" r="r" t="t"/>
                <a:pathLst>
                  <a:path extrusionOk="0" h="612" w="532">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9"/>
              <p:cNvSpPr/>
              <p:nvPr/>
            </p:nvSpPr>
            <p:spPr>
              <a:xfrm>
                <a:off x="1734550" y="3945325"/>
                <a:ext cx="14675" cy="14250"/>
              </a:xfrm>
              <a:custGeom>
                <a:rect b="b" l="l" r="r" t="t"/>
                <a:pathLst>
                  <a:path extrusionOk="0" h="570" w="587">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9"/>
              <p:cNvSpPr/>
              <p:nvPr/>
            </p:nvSpPr>
            <p:spPr>
              <a:xfrm>
                <a:off x="1767475" y="3972450"/>
                <a:ext cx="12375" cy="15925"/>
              </a:xfrm>
              <a:custGeom>
                <a:rect b="b" l="l" r="r" t="t"/>
                <a:pathLst>
                  <a:path extrusionOk="0" h="637" w="495">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9"/>
              <p:cNvSpPr/>
              <p:nvPr/>
            </p:nvSpPr>
            <p:spPr>
              <a:xfrm>
                <a:off x="1747250" y="3956775"/>
                <a:ext cx="13775" cy="15000"/>
              </a:xfrm>
              <a:custGeom>
                <a:rect b="b" l="l" r="r" t="t"/>
                <a:pathLst>
                  <a:path extrusionOk="0" h="600" w="551">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9"/>
              <p:cNvSpPr/>
              <p:nvPr/>
            </p:nvSpPr>
            <p:spPr>
              <a:xfrm>
                <a:off x="1740625" y="3951250"/>
                <a:ext cx="14325" cy="14250"/>
              </a:xfrm>
              <a:custGeom>
                <a:rect b="b" l="l" r="r" t="t"/>
                <a:pathLst>
                  <a:path extrusionOk="0" h="570" w="573">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9"/>
              <p:cNvSpPr/>
              <p:nvPr/>
            </p:nvSpPr>
            <p:spPr>
              <a:xfrm>
                <a:off x="1760350" y="3967375"/>
                <a:ext cx="13075" cy="15650"/>
              </a:xfrm>
              <a:custGeom>
                <a:rect b="b" l="l" r="r" t="t"/>
                <a:pathLst>
                  <a:path extrusionOk="0" h="626" w="523">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9"/>
              <p:cNvSpPr/>
              <p:nvPr/>
            </p:nvSpPr>
            <p:spPr>
              <a:xfrm>
                <a:off x="1661475" y="3807225"/>
                <a:ext cx="18500" cy="4700"/>
              </a:xfrm>
              <a:custGeom>
                <a:rect b="b" l="l" r="r" t="t"/>
                <a:pathLst>
                  <a:path extrusionOk="0" h="188" w="74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9"/>
              <p:cNvSpPr/>
              <p:nvPr/>
            </p:nvSpPr>
            <p:spPr>
              <a:xfrm>
                <a:off x="1660425" y="3799150"/>
                <a:ext cx="19975" cy="4050"/>
              </a:xfrm>
              <a:custGeom>
                <a:rect b="b" l="l" r="r" t="t"/>
                <a:pathLst>
                  <a:path extrusionOk="0" h="162" w="799">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9"/>
              <p:cNvSpPr/>
              <p:nvPr/>
            </p:nvSpPr>
            <p:spPr>
              <a:xfrm>
                <a:off x="1688450" y="3885700"/>
                <a:ext cx="17200" cy="9375"/>
              </a:xfrm>
              <a:custGeom>
                <a:rect b="b" l="l" r="r" t="t"/>
                <a:pathLst>
                  <a:path extrusionOk="0" h="375" w="688">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9"/>
              <p:cNvSpPr/>
              <p:nvPr/>
            </p:nvSpPr>
            <p:spPr>
              <a:xfrm>
                <a:off x="1658875" y="3782750"/>
                <a:ext cx="18650" cy="2875"/>
              </a:xfrm>
              <a:custGeom>
                <a:rect b="b" l="l" r="r" t="t"/>
                <a:pathLst>
                  <a:path extrusionOk="0" h="115" w="746">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9"/>
              <p:cNvSpPr/>
              <p:nvPr/>
            </p:nvSpPr>
            <p:spPr>
              <a:xfrm>
                <a:off x="1658525" y="3774525"/>
                <a:ext cx="18525" cy="2175"/>
              </a:xfrm>
              <a:custGeom>
                <a:rect b="b" l="l" r="r" t="t"/>
                <a:pathLst>
                  <a:path extrusionOk="0" h="87" w="741">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9"/>
              <p:cNvSpPr/>
              <p:nvPr/>
            </p:nvSpPr>
            <p:spPr>
              <a:xfrm>
                <a:off x="1666775" y="3831425"/>
                <a:ext cx="18300" cy="6300"/>
              </a:xfrm>
              <a:custGeom>
                <a:rect b="b" l="l" r="r" t="t"/>
                <a:pathLst>
                  <a:path extrusionOk="0" h="252" w="732">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9"/>
              <p:cNvSpPr/>
              <p:nvPr/>
            </p:nvSpPr>
            <p:spPr>
              <a:xfrm>
                <a:off x="1662925" y="3815400"/>
                <a:ext cx="18575" cy="5375"/>
              </a:xfrm>
              <a:custGeom>
                <a:rect b="b" l="l" r="r" t="t"/>
                <a:pathLst>
                  <a:path extrusionOk="0" h="215" w="743">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9"/>
              <p:cNvSpPr/>
              <p:nvPr/>
            </p:nvSpPr>
            <p:spPr>
              <a:xfrm>
                <a:off x="1668850" y="3839600"/>
                <a:ext cx="18375" cy="6850"/>
              </a:xfrm>
              <a:custGeom>
                <a:rect b="b" l="l" r="r" t="t"/>
                <a:pathLst>
                  <a:path extrusionOk="0" h="274" w="735">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9"/>
              <p:cNvSpPr/>
              <p:nvPr/>
            </p:nvSpPr>
            <p:spPr>
              <a:xfrm>
                <a:off x="1680850" y="3870350"/>
                <a:ext cx="17750" cy="9150"/>
              </a:xfrm>
              <a:custGeom>
                <a:rect b="b" l="l" r="r" t="t"/>
                <a:pathLst>
                  <a:path extrusionOk="0" h="366" w="71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9"/>
              <p:cNvSpPr/>
              <p:nvPr/>
            </p:nvSpPr>
            <p:spPr>
              <a:xfrm>
                <a:off x="1684275" y="3878300"/>
                <a:ext cx="17450" cy="9100"/>
              </a:xfrm>
              <a:custGeom>
                <a:rect b="b" l="l" r="r" t="t"/>
                <a:pathLst>
                  <a:path extrusionOk="0" h="364" w="698">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9"/>
              <p:cNvSpPr/>
              <p:nvPr/>
            </p:nvSpPr>
            <p:spPr>
              <a:xfrm>
                <a:off x="1674425" y="3855000"/>
                <a:ext cx="17950" cy="8200"/>
              </a:xfrm>
              <a:custGeom>
                <a:rect b="b" l="l" r="r" t="t"/>
                <a:pathLst>
                  <a:path extrusionOk="0" h="328" w="718">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9"/>
              <p:cNvSpPr/>
              <p:nvPr/>
            </p:nvSpPr>
            <p:spPr>
              <a:xfrm>
                <a:off x="1671450" y="3847275"/>
                <a:ext cx="18275" cy="7550"/>
              </a:xfrm>
              <a:custGeom>
                <a:rect b="b" l="l" r="r" t="t"/>
                <a:pathLst>
                  <a:path extrusionOk="0" h="302" w="731">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9"/>
              <p:cNvSpPr/>
              <p:nvPr/>
            </p:nvSpPr>
            <p:spPr>
              <a:xfrm>
                <a:off x="1692925" y="3892600"/>
                <a:ext cx="16400" cy="10625"/>
              </a:xfrm>
              <a:custGeom>
                <a:rect b="b" l="l" r="r" t="t"/>
                <a:pathLst>
                  <a:path extrusionOk="0" h="425" w="656">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9"/>
              <p:cNvSpPr/>
              <p:nvPr/>
            </p:nvSpPr>
            <p:spPr>
              <a:xfrm>
                <a:off x="1820700" y="4001200"/>
                <a:ext cx="9225" cy="17800"/>
              </a:xfrm>
              <a:custGeom>
                <a:rect b="b" l="l" r="r" t="t"/>
                <a:pathLst>
                  <a:path extrusionOk="0" h="712" w="369">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9"/>
              <p:cNvSpPr/>
              <p:nvPr/>
            </p:nvSpPr>
            <p:spPr>
              <a:xfrm>
                <a:off x="1812600" y="3997775"/>
                <a:ext cx="10150" cy="17600"/>
              </a:xfrm>
              <a:custGeom>
                <a:rect b="b" l="l" r="r" t="t"/>
                <a:pathLst>
                  <a:path extrusionOk="0" h="704" w="406">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9"/>
              <p:cNvSpPr/>
              <p:nvPr/>
            </p:nvSpPr>
            <p:spPr>
              <a:xfrm>
                <a:off x="1828700" y="4004400"/>
                <a:ext cx="8625" cy="17875"/>
              </a:xfrm>
              <a:custGeom>
                <a:rect b="b" l="l" r="r" t="t"/>
                <a:pathLst>
                  <a:path extrusionOk="0" h="715" w="345">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9"/>
              <p:cNvSpPr/>
              <p:nvPr/>
            </p:nvSpPr>
            <p:spPr>
              <a:xfrm>
                <a:off x="2004950" y="4010600"/>
                <a:ext cx="7425" cy="18100"/>
              </a:xfrm>
              <a:custGeom>
                <a:rect b="b" l="l" r="r" t="t"/>
                <a:pathLst>
                  <a:path extrusionOk="0" h="724" w="297">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9"/>
              <p:cNvSpPr/>
              <p:nvPr/>
            </p:nvSpPr>
            <p:spPr>
              <a:xfrm>
                <a:off x="1804725" y="3994150"/>
                <a:ext cx="10200" cy="17050"/>
              </a:xfrm>
              <a:custGeom>
                <a:rect b="b" l="l" r="r" t="t"/>
                <a:pathLst>
                  <a:path extrusionOk="0" h="682" w="408">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9"/>
              <p:cNvSpPr/>
              <p:nvPr/>
            </p:nvSpPr>
            <p:spPr>
              <a:xfrm>
                <a:off x="2181275" y="3792725"/>
                <a:ext cx="18500" cy="3650"/>
              </a:xfrm>
              <a:custGeom>
                <a:rect b="b" l="l" r="r" t="t"/>
                <a:pathLst>
                  <a:path extrusionOk="0" h="146" w="74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9"/>
              <p:cNvSpPr/>
              <p:nvPr/>
            </p:nvSpPr>
            <p:spPr>
              <a:xfrm>
                <a:off x="1789450" y="3986200"/>
                <a:ext cx="10975" cy="16750"/>
              </a:xfrm>
              <a:custGeom>
                <a:rect b="b" l="l" r="r" t="t"/>
                <a:pathLst>
                  <a:path extrusionOk="0" h="670" w="439">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9"/>
              <p:cNvSpPr/>
              <p:nvPr/>
            </p:nvSpPr>
            <p:spPr>
              <a:xfrm>
                <a:off x="1782200" y="3981725"/>
                <a:ext cx="11250" cy="16775"/>
              </a:xfrm>
              <a:custGeom>
                <a:rect b="b" l="l" r="r" t="t"/>
                <a:pathLst>
                  <a:path extrusionOk="0" h="671" w="45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9"/>
              <p:cNvSpPr/>
              <p:nvPr/>
            </p:nvSpPr>
            <p:spPr>
              <a:xfrm>
                <a:off x="2166475" y="3856750"/>
                <a:ext cx="17950" cy="8325"/>
              </a:xfrm>
              <a:custGeom>
                <a:rect b="b" l="l" r="r" t="t"/>
                <a:pathLst>
                  <a:path extrusionOk="0" h="333" w="718">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9"/>
              <p:cNvSpPr/>
              <p:nvPr/>
            </p:nvSpPr>
            <p:spPr>
              <a:xfrm>
                <a:off x="2179175" y="3808975"/>
                <a:ext cx="18575" cy="4900"/>
              </a:xfrm>
              <a:custGeom>
                <a:rect b="b" l="l" r="r" t="t"/>
                <a:pathLst>
                  <a:path extrusionOk="0" h="196" w="743">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9"/>
              <p:cNvSpPr/>
              <p:nvPr/>
            </p:nvSpPr>
            <p:spPr>
              <a:xfrm>
                <a:off x="1796975" y="3990250"/>
                <a:ext cx="10775" cy="16975"/>
              </a:xfrm>
              <a:custGeom>
                <a:rect b="b" l="l" r="r" t="t"/>
                <a:pathLst>
                  <a:path extrusionOk="0" h="679" w="431">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9"/>
              <p:cNvSpPr/>
              <p:nvPr/>
            </p:nvSpPr>
            <p:spPr>
              <a:xfrm>
                <a:off x="2182450" y="3776325"/>
                <a:ext cx="18525" cy="2475"/>
              </a:xfrm>
              <a:custGeom>
                <a:rect b="b" l="l" r="r" t="t"/>
                <a:pathLst>
                  <a:path extrusionOk="0" h="99" w="741">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9"/>
              <p:cNvSpPr/>
              <p:nvPr/>
            </p:nvSpPr>
            <p:spPr>
              <a:xfrm>
                <a:off x="2182525" y="3768100"/>
                <a:ext cx="18500" cy="1975"/>
              </a:xfrm>
              <a:custGeom>
                <a:rect b="b" l="l" r="r" t="t"/>
                <a:pathLst>
                  <a:path extrusionOk="0" h="79" w="74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9"/>
              <p:cNvSpPr/>
              <p:nvPr/>
            </p:nvSpPr>
            <p:spPr>
              <a:xfrm>
                <a:off x="2165800" y="3672900"/>
                <a:ext cx="17950" cy="8250"/>
              </a:xfrm>
              <a:custGeom>
                <a:rect b="b" l="l" r="r" t="t"/>
                <a:pathLst>
                  <a:path extrusionOk="0" h="330" w="718">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9"/>
              <p:cNvSpPr/>
              <p:nvPr/>
            </p:nvSpPr>
            <p:spPr>
              <a:xfrm>
                <a:off x="2178475" y="3733025"/>
                <a:ext cx="20250" cy="4075"/>
              </a:xfrm>
              <a:custGeom>
                <a:rect b="b" l="l" r="r" t="t"/>
                <a:pathLst>
                  <a:path extrusionOk="0" h="163" w="81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9"/>
              <p:cNvSpPr/>
              <p:nvPr/>
            </p:nvSpPr>
            <p:spPr>
              <a:xfrm>
                <a:off x="2177425" y="3715250"/>
                <a:ext cx="18525" cy="5525"/>
              </a:xfrm>
              <a:custGeom>
                <a:rect b="b" l="l" r="r" t="t"/>
                <a:pathLst>
                  <a:path extrusionOk="0" h="221" w="741">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9"/>
              <p:cNvSpPr/>
              <p:nvPr/>
            </p:nvSpPr>
            <p:spPr>
              <a:xfrm>
                <a:off x="2178700" y="3723950"/>
                <a:ext cx="18775" cy="4925"/>
              </a:xfrm>
              <a:custGeom>
                <a:rect b="b" l="l" r="r" t="t"/>
                <a:pathLst>
                  <a:path extrusionOk="0" h="197" w="751">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9"/>
              <p:cNvSpPr/>
              <p:nvPr/>
            </p:nvSpPr>
            <p:spPr>
              <a:xfrm>
                <a:off x="2179750" y="3741475"/>
                <a:ext cx="20025" cy="3850"/>
              </a:xfrm>
              <a:custGeom>
                <a:rect b="b" l="l" r="r" t="t"/>
                <a:pathLst>
                  <a:path extrusionOk="0" h="154" w="801">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9"/>
              <p:cNvSpPr/>
              <p:nvPr/>
            </p:nvSpPr>
            <p:spPr>
              <a:xfrm>
                <a:off x="2181750" y="3759175"/>
                <a:ext cx="19350" cy="2475"/>
              </a:xfrm>
              <a:custGeom>
                <a:rect b="b" l="l" r="r" t="t"/>
                <a:pathLst>
                  <a:path extrusionOk="0" h="99" w="774">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9"/>
              <p:cNvSpPr/>
              <p:nvPr/>
            </p:nvSpPr>
            <p:spPr>
              <a:xfrm>
                <a:off x="2181975" y="3750325"/>
                <a:ext cx="18500" cy="3025"/>
              </a:xfrm>
              <a:custGeom>
                <a:rect b="b" l="l" r="r" t="t"/>
                <a:pathLst>
                  <a:path extrusionOk="0" h="121" w="74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9"/>
              <p:cNvSpPr/>
              <p:nvPr/>
            </p:nvSpPr>
            <p:spPr>
              <a:xfrm>
                <a:off x="2159450" y="3656650"/>
                <a:ext cx="17525" cy="9375"/>
              </a:xfrm>
              <a:custGeom>
                <a:rect b="b" l="l" r="r" t="t"/>
                <a:pathLst>
                  <a:path extrusionOk="0" h="375" w="701">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9"/>
              <p:cNvSpPr/>
              <p:nvPr/>
            </p:nvSpPr>
            <p:spPr>
              <a:xfrm>
                <a:off x="2168500" y="3681125"/>
                <a:ext cx="18175" cy="7775"/>
              </a:xfrm>
              <a:custGeom>
                <a:rect b="b" l="l" r="r" t="t"/>
                <a:pathLst>
                  <a:path extrusionOk="0" h="311" w="727">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9"/>
              <p:cNvSpPr/>
              <p:nvPr/>
            </p:nvSpPr>
            <p:spPr>
              <a:xfrm>
                <a:off x="2175625" y="3706950"/>
                <a:ext cx="18425" cy="5725"/>
              </a:xfrm>
              <a:custGeom>
                <a:rect b="b" l="l" r="r" t="t"/>
                <a:pathLst>
                  <a:path extrusionOk="0" h="229" w="737">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9"/>
              <p:cNvSpPr/>
              <p:nvPr/>
            </p:nvSpPr>
            <p:spPr>
              <a:xfrm>
                <a:off x="2162925" y="3664750"/>
                <a:ext cx="17825" cy="8950"/>
              </a:xfrm>
              <a:custGeom>
                <a:rect b="b" l="l" r="r" t="t"/>
                <a:pathLst>
                  <a:path extrusionOk="0" h="358" w="713">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9"/>
              <p:cNvSpPr/>
              <p:nvPr/>
            </p:nvSpPr>
            <p:spPr>
              <a:xfrm>
                <a:off x="2152125" y="3639975"/>
                <a:ext cx="17100" cy="10850"/>
              </a:xfrm>
              <a:custGeom>
                <a:rect b="b" l="l" r="r" t="t"/>
                <a:pathLst>
                  <a:path extrusionOk="0" h="434" w="684">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9"/>
              <p:cNvSpPr/>
              <p:nvPr/>
            </p:nvSpPr>
            <p:spPr>
              <a:xfrm>
                <a:off x="2171150" y="3689500"/>
                <a:ext cx="18225" cy="7500"/>
              </a:xfrm>
              <a:custGeom>
                <a:rect b="b" l="l" r="r" t="t"/>
                <a:pathLst>
                  <a:path extrusionOk="0" h="300" w="729">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9"/>
              <p:cNvSpPr/>
              <p:nvPr/>
            </p:nvSpPr>
            <p:spPr>
              <a:xfrm>
                <a:off x="2172425" y="3698500"/>
                <a:ext cx="19325" cy="6225"/>
              </a:xfrm>
              <a:custGeom>
                <a:rect b="b" l="l" r="r" t="t"/>
                <a:pathLst>
                  <a:path extrusionOk="0" h="249" w="773">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9"/>
              <p:cNvSpPr/>
              <p:nvPr/>
            </p:nvSpPr>
            <p:spPr>
              <a:xfrm>
                <a:off x="2124075" y="3596250"/>
                <a:ext cx="15575" cy="13350"/>
              </a:xfrm>
              <a:custGeom>
                <a:rect b="b" l="l" r="r" t="t"/>
                <a:pathLst>
                  <a:path extrusionOk="0" h="534" w="623">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9"/>
              <p:cNvSpPr/>
              <p:nvPr/>
            </p:nvSpPr>
            <p:spPr>
              <a:xfrm>
                <a:off x="2047925" y="3530150"/>
                <a:ext cx="10400" cy="17250"/>
              </a:xfrm>
              <a:custGeom>
                <a:rect b="b" l="l" r="r" t="t"/>
                <a:pathLst>
                  <a:path extrusionOk="0" h="690" w="416">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9"/>
              <p:cNvSpPr/>
              <p:nvPr/>
            </p:nvSpPr>
            <p:spPr>
              <a:xfrm>
                <a:off x="2040600" y="3526150"/>
                <a:ext cx="9850" cy="17400"/>
              </a:xfrm>
              <a:custGeom>
                <a:rect b="b" l="l" r="r" t="t"/>
                <a:pathLst>
                  <a:path extrusionOk="0" h="696" w="394">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9"/>
              <p:cNvSpPr/>
              <p:nvPr/>
            </p:nvSpPr>
            <p:spPr>
              <a:xfrm>
                <a:off x="2025600" y="3518500"/>
                <a:ext cx="8825" cy="18225"/>
              </a:xfrm>
              <a:custGeom>
                <a:rect b="b" l="l" r="r" t="t"/>
                <a:pathLst>
                  <a:path extrusionOk="0" h="729" w="353">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9"/>
              <p:cNvSpPr/>
              <p:nvPr/>
            </p:nvSpPr>
            <p:spPr>
              <a:xfrm>
                <a:off x="2033200" y="3522400"/>
                <a:ext cx="9300" cy="17675"/>
              </a:xfrm>
              <a:custGeom>
                <a:rect b="b" l="l" r="r" t="t"/>
                <a:pathLst>
                  <a:path extrusionOk="0" h="707" w="372">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9"/>
              <p:cNvSpPr/>
              <p:nvPr/>
            </p:nvSpPr>
            <p:spPr>
              <a:xfrm>
                <a:off x="2055025" y="3534325"/>
                <a:ext cx="10850" cy="16975"/>
              </a:xfrm>
              <a:custGeom>
                <a:rect b="b" l="l" r="r" t="t"/>
                <a:pathLst>
                  <a:path extrusionOk="0" h="679" w="434">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9"/>
              <p:cNvSpPr/>
              <p:nvPr/>
            </p:nvSpPr>
            <p:spPr>
              <a:xfrm>
                <a:off x="2062000" y="3538775"/>
                <a:ext cx="11475" cy="16775"/>
              </a:xfrm>
              <a:custGeom>
                <a:rect b="b" l="l" r="r" t="t"/>
                <a:pathLst>
                  <a:path extrusionOk="0" h="671" w="459">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9"/>
              <p:cNvSpPr/>
              <p:nvPr/>
            </p:nvSpPr>
            <p:spPr>
              <a:xfrm>
                <a:off x="1802500" y="3529800"/>
                <a:ext cx="9775" cy="16675"/>
              </a:xfrm>
              <a:custGeom>
                <a:rect b="b" l="l" r="r" t="t"/>
                <a:pathLst>
                  <a:path extrusionOk="0" h="667" w="391">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9"/>
              <p:cNvSpPr/>
              <p:nvPr/>
            </p:nvSpPr>
            <p:spPr>
              <a:xfrm>
                <a:off x="1817825" y="3521975"/>
                <a:ext cx="9375" cy="17600"/>
              </a:xfrm>
              <a:custGeom>
                <a:rect b="b" l="l" r="r" t="t"/>
                <a:pathLst>
                  <a:path extrusionOk="0" h="704" w="375">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9"/>
              <p:cNvSpPr/>
              <p:nvPr/>
            </p:nvSpPr>
            <p:spPr>
              <a:xfrm>
                <a:off x="1810375" y="3525750"/>
                <a:ext cx="9375" cy="17450"/>
              </a:xfrm>
              <a:custGeom>
                <a:rect b="b" l="l" r="r" t="t"/>
                <a:pathLst>
                  <a:path extrusionOk="0" h="698" w="375">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9"/>
              <p:cNvSpPr/>
              <p:nvPr/>
            </p:nvSpPr>
            <p:spPr>
              <a:xfrm>
                <a:off x="2069050" y="3543600"/>
                <a:ext cx="11875" cy="16425"/>
              </a:xfrm>
              <a:custGeom>
                <a:rect b="b" l="l" r="r" t="t"/>
                <a:pathLst>
                  <a:path extrusionOk="0" h="657" w="475">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9"/>
              <p:cNvSpPr/>
              <p:nvPr/>
            </p:nvSpPr>
            <p:spPr>
              <a:xfrm>
                <a:off x="1826275" y="3518625"/>
                <a:ext cx="8325" cy="17750"/>
              </a:xfrm>
              <a:custGeom>
                <a:rect b="b" l="l" r="r" t="t"/>
                <a:pathLst>
                  <a:path extrusionOk="0" h="710" w="333">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9"/>
              <p:cNvSpPr/>
              <p:nvPr/>
            </p:nvSpPr>
            <p:spPr>
              <a:xfrm>
                <a:off x="1834150" y="3515425"/>
                <a:ext cx="8325" cy="17800"/>
              </a:xfrm>
              <a:custGeom>
                <a:rect b="b" l="l" r="r" t="t"/>
                <a:pathLst>
                  <a:path extrusionOk="0" h="712" w="333">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9"/>
              <p:cNvSpPr/>
              <p:nvPr/>
            </p:nvSpPr>
            <p:spPr>
              <a:xfrm>
                <a:off x="2017925" y="3515075"/>
                <a:ext cx="8325" cy="18575"/>
              </a:xfrm>
              <a:custGeom>
                <a:rect b="b" l="l" r="r" t="t"/>
                <a:pathLst>
                  <a:path extrusionOk="0" h="743" w="333">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9"/>
              <p:cNvSpPr/>
              <p:nvPr/>
            </p:nvSpPr>
            <p:spPr>
              <a:xfrm>
                <a:off x="2088925" y="3559225"/>
                <a:ext cx="13200" cy="15425"/>
              </a:xfrm>
              <a:custGeom>
                <a:rect b="b" l="l" r="r" t="t"/>
                <a:pathLst>
                  <a:path extrusionOk="0" h="617" w="528">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9"/>
              <p:cNvSpPr/>
              <p:nvPr/>
            </p:nvSpPr>
            <p:spPr>
              <a:xfrm>
                <a:off x="1794400" y="3534175"/>
                <a:ext cx="10825" cy="16500"/>
              </a:xfrm>
              <a:custGeom>
                <a:rect b="b" l="l" r="r" t="t"/>
                <a:pathLst>
                  <a:path extrusionOk="0" h="660" w="433">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9"/>
              <p:cNvSpPr/>
              <p:nvPr/>
            </p:nvSpPr>
            <p:spPr>
              <a:xfrm>
                <a:off x="2128825" y="3603025"/>
                <a:ext cx="16075" cy="12850"/>
              </a:xfrm>
              <a:custGeom>
                <a:rect b="b" l="l" r="r" t="t"/>
                <a:pathLst>
                  <a:path extrusionOk="0" h="514" w="643">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9"/>
              <p:cNvSpPr/>
              <p:nvPr/>
            </p:nvSpPr>
            <p:spPr>
              <a:xfrm>
                <a:off x="2113050" y="3583000"/>
                <a:ext cx="14675" cy="14050"/>
              </a:xfrm>
              <a:custGeom>
                <a:rect b="b" l="l" r="r" t="t"/>
                <a:pathLst>
                  <a:path extrusionOk="0" h="562" w="587">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9"/>
              <p:cNvSpPr/>
              <p:nvPr/>
            </p:nvSpPr>
            <p:spPr>
              <a:xfrm>
                <a:off x="2074850" y="3548550"/>
                <a:ext cx="13200" cy="16125"/>
              </a:xfrm>
              <a:custGeom>
                <a:rect b="b" l="l" r="r" t="t"/>
                <a:pathLst>
                  <a:path extrusionOk="0" h="645" w="528">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9"/>
              <p:cNvSpPr/>
              <p:nvPr/>
            </p:nvSpPr>
            <p:spPr>
              <a:xfrm>
                <a:off x="2134050" y="3610200"/>
                <a:ext cx="16075" cy="12300"/>
              </a:xfrm>
              <a:custGeom>
                <a:rect b="b" l="l" r="r" t="t"/>
                <a:pathLst>
                  <a:path extrusionOk="0" h="492" w="643">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9"/>
              <p:cNvSpPr/>
              <p:nvPr/>
            </p:nvSpPr>
            <p:spPr>
              <a:xfrm>
                <a:off x="2143200" y="3624850"/>
                <a:ext cx="16675" cy="11325"/>
              </a:xfrm>
              <a:custGeom>
                <a:rect b="b" l="l" r="r" t="t"/>
                <a:pathLst>
                  <a:path extrusionOk="0" h="453" w="667">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9"/>
              <p:cNvSpPr/>
              <p:nvPr/>
            </p:nvSpPr>
            <p:spPr>
              <a:xfrm>
                <a:off x="2118575" y="3589625"/>
                <a:ext cx="15150" cy="13625"/>
              </a:xfrm>
              <a:custGeom>
                <a:rect b="b" l="l" r="r" t="t"/>
                <a:pathLst>
                  <a:path extrusionOk="0" h="545" w="606">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9"/>
              <p:cNvSpPr/>
              <p:nvPr/>
            </p:nvSpPr>
            <p:spPr>
              <a:xfrm>
                <a:off x="2147450" y="3632250"/>
                <a:ext cx="16975" cy="11050"/>
              </a:xfrm>
              <a:custGeom>
                <a:rect b="b" l="l" r="r" t="t"/>
                <a:pathLst>
                  <a:path extrusionOk="0" h="442" w="679">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9"/>
              <p:cNvSpPr/>
              <p:nvPr/>
            </p:nvSpPr>
            <p:spPr>
              <a:xfrm>
                <a:off x="2082525" y="3553700"/>
                <a:ext cx="12775" cy="15875"/>
              </a:xfrm>
              <a:custGeom>
                <a:rect b="b" l="l" r="r" t="t"/>
                <a:pathLst>
                  <a:path extrusionOk="0" h="635" w="511">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9"/>
              <p:cNvSpPr/>
              <p:nvPr/>
            </p:nvSpPr>
            <p:spPr>
              <a:xfrm>
                <a:off x="2107350" y="3576725"/>
                <a:ext cx="14450" cy="14400"/>
              </a:xfrm>
              <a:custGeom>
                <a:rect b="b" l="l" r="r" t="t"/>
                <a:pathLst>
                  <a:path extrusionOk="0" h="576" w="578">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9"/>
              <p:cNvSpPr/>
              <p:nvPr/>
            </p:nvSpPr>
            <p:spPr>
              <a:xfrm>
                <a:off x="2095425" y="3564600"/>
                <a:ext cx="13550" cy="15300"/>
              </a:xfrm>
              <a:custGeom>
                <a:rect b="b" l="l" r="r" t="t"/>
                <a:pathLst>
                  <a:path extrusionOk="0" h="612" w="542">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9"/>
              <p:cNvSpPr/>
              <p:nvPr/>
            </p:nvSpPr>
            <p:spPr>
              <a:xfrm>
                <a:off x="2101275" y="3570525"/>
                <a:ext cx="13900" cy="14875"/>
              </a:xfrm>
              <a:custGeom>
                <a:rect b="b" l="l" r="r" t="t"/>
                <a:pathLst>
                  <a:path extrusionOk="0" h="595" w="556">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9"/>
            <p:cNvGrpSpPr/>
            <p:nvPr/>
          </p:nvGrpSpPr>
          <p:grpSpPr>
            <a:xfrm>
              <a:off x="3346621" y="-790666"/>
              <a:ext cx="2598032" cy="2559594"/>
              <a:chOff x="885350" y="1936275"/>
              <a:chExt cx="1010475" cy="995525"/>
            </a:xfrm>
          </p:grpSpPr>
          <p:sp>
            <p:nvSpPr>
              <p:cNvPr id="5933" name="Google Shape;5933;p9"/>
              <p:cNvSpPr/>
              <p:nvPr/>
            </p:nvSpPr>
            <p:spPr>
              <a:xfrm>
                <a:off x="885350" y="2099600"/>
                <a:ext cx="320625" cy="588700"/>
              </a:xfrm>
              <a:custGeom>
                <a:rect b="b" l="l" r="r" t="t"/>
                <a:pathLst>
                  <a:path extrusionOk="0" h="23548" w="12825">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9"/>
              <p:cNvSpPr/>
              <p:nvPr/>
            </p:nvSpPr>
            <p:spPr>
              <a:xfrm>
                <a:off x="1638525" y="2229325"/>
                <a:ext cx="27150" cy="25375"/>
              </a:xfrm>
              <a:custGeom>
                <a:rect b="b" l="l" r="r" t="t"/>
                <a:pathLst>
                  <a:path extrusionOk="0" h="1015" w="1086">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9"/>
              <p:cNvSpPr/>
              <p:nvPr/>
            </p:nvSpPr>
            <p:spPr>
              <a:xfrm>
                <a:off x="1688175" y="2298575"/>
                <a:ext cx="7000" cy="11950"/>
              </a:xfrm>
              <a:custGeom>
                <a:rect b="b" l="l" r="r" t="t"/>
                <a:pathLst>
                  <a:path extrusionOk="0" h="478" w="28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9"/>
              <p:cNvSpPr/>
              <p:nvPr/>
            </p:nvSpPr>
            <p:spPr>
              <a:xfrm>
                <a:off x="1696400" y="2319575"/>
                <a:ext cx="6375" cy="12175"/>
              </a:xfrm>
              <a:custGeom>
                <a:rect b="b" l="l" r="r" t="t"/>
                <a:pathLst>
                  <a:path extrusionOk="0" h="487" w="255">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9"/>
              <p:cNvSpPr/>
              <p:nvPr/>
            </p:nvSpPr>
            <p:spPr>
              <a:xfrm>
                <a:off x="1702675" y="2341175"/>
                <a:ext cx="6300" cy="12300"/>
              </a:xfrm>
              <a:custGeom>
                <a:rect b="b" l="l" r="r" t="t"/>
                <a:pathLst>
                  <a:path extrusionOk="0" h="492" w="252">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9"/>
              <p:cNvSpPr/>
              <p:nvPr/>
            </p:nvSpPr>
            <p:spPr>
              <a:xfrm>
                <a:off x="1138925" y="2781625"/>
                <a:ext cx="12100" cy="7425"/>
              </a:xfrm>
              <a:custGeom>
                <a:rect b="b" l="l" r="r" t="t"/>
                <a:pathLst>
                  <a:path extrusionOk="0" h="297" w="484">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9"/>
              <p:cNvSpPr/>
              <p:nvPr/>
            </p:nvSpPr>
            <p:spPr>
              <a:xfrm>
                <a:off x="1101125" y="2757150"/>
                <a:ext cx="11550" cy="8325"/>
              </a:xfrm>
              <a:custGeom>
                <a:rect b="b" l="l" r="r" t="t"/>
                <a:pathLst>
                  <a:path extrusionOk="0" h="333" w="462">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9"/>
              <p:cNvSpPr/>
              <p:nvPr/>
            </p:nvSpPr>
            <p:spPr>
              <a:xfrm>
                <a:off x="1083850" y="2743275"/>
                <a:ext cx="11100" cy="8825"/>
              </a:xfrm>
              <a:custGeom>
                <a:rect b="b" l="l" r="r" t="t"/>
                <a:pathLst>
                  <a:path extrusionOk="0" h="353" w="444">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9"/>
              <p:cNvSpPr/>
              <p:nvPr/>
            </p:nvSpPr>
            <p:spPr>
              <a:xfrm>
                <a:off x="1066550" y="2728375"/>
                <a:ext cx="11025" cy="9250"/>
              </a:xfrm>
              <a:custGeom>
                <a:rect b="b" l="l" r="r" t="t"/>
                <a:pathLst>
                  <a:path extrusionOk="0" h="370" w="441">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9"/>
              <p:cNvSpPr/>
              <p:nvPr/>
            </p:nvSpPr>
            <p:spPr>
              <a:xfrm>
                <a:off x="1050575" y="2712525"/>
                <a:ext cx="10275" cy="9575"/>
              </a:xfrm>
              <a:custGeom>
                <a:rect b="b" l="l" r="r" t="t"/>
                <a:pathLst>
                  <a:path extrusionOk="0" h="383" w="411">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9"/>
              <p:cNvSpPr/>
              <p:nvPr/>
            </p:nvSpPr>
            <p:spPr>
              <a:xfrm>
                <a:off x="1036000" y="2695625"/>
                <a:ext cx="9650" cy="10175"/>
              </a:xfrm>
              <a:custGeom>
                <a:rect b="b" l="l" r="r" t="t"/>
                <a:pathLst>
                  <a:path extrusionOk="0" h="407" w="386">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9"/>
              <p:cNvSpPr/>
              <p:nvPr/>
            </p:nvSpPr>
            <p:spPr>
              <a:xfrm>
                <a:off x="943450" y="2446300"/>
                <a:ext cx="4700" cy="12800"/>
              </a:xfrm>
              <a:custGeom>
                <a:rect b="b" l="l" r="r" t="t"/>
                <a:pathLst>
                  <a:path extrusionOk="0" h="512" w="188">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9"/>
              <p:cNvSpPr/>
              <p:nvPr/>
            </p:nvSpPr>
            <p:spPr>
              <a:xfrm>
                <a:off x="943650" y="2423850"/>
                <a:ext cx="4900" cy="12650"/>
              </a:xfrm>
              <a:custGeom>
                <a:rect b="b" l="l" r="r" t="t"/>
                <a:pathLst>
                  <a:path extrusionOk="0" h="506" w="196">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9"/>
              <p:cNvSpPr/>
              <p:nvPr/>
            </p:nvSpPr>
            <p:spPr>
              <a:xfrm>
                <a:off x="945175" y="2401175"/>
                <a:ext cx="5050" cy="12650"/>
              </a:xfrm>
              <a:custGeom>
                <a:rect b="b" l="l" r="r" t="t"/>
                <a:pathLst>
                  <a:path extrusionOk="0" h="506" w="202">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9"/>
              <p:cNvSpPr/>
              <p:nvPr/>
            </p:nvSpPr>
            <p:spPr>
              <a:xfrm>
                <a:off x="951950" y="2356675"/>
                <a:ext cx="5675" cy="12550"/>
              </a:xfrm>
              <a:custGeom>
                <a:rect b="b" l="l" r="r" t="t"/>
                <a:pathLst>
                  <a:path extrusionOk="0" h="502" w="227">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9"/>
              <p:cNvSpPr/>
              <p:nvPr/>
            </p:nvSpPr>
            <p:spPr>
              <a:xfrm>
                <a:off x="957400" y="2334825"/>
                <a:ext cx="6425" cy="12300"/>
              </a:xfrm>
              <a:custGeom>
                <a:rect b="b" l="l" r="r" t="t"/>
                <a:pathLst>
                  <a:path extrusionOk="0" h="492" w="257">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9"/>
              <p:cNvSpPr/>
              <p:nvPr/>
            </p:nvSpPr>
            <p:spPr>
              <a:xfrm>
                <a:off x="964375" y="2313400"/>
                <a:ext cx="6300" cy="12050"/>
              </a:xfrm>
              <a:custGeom>
                <a:rect b="b" l="l" r="r" t="t"/>
                <a:pathLst>
                  <a:path extrusionOk="0" h="482" w="252">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9"/>
              <p:cNvSpPr/>
              <p:nvPr/>
            </p:nvSpPr>
            <p:spPr>
              <a:xfrm>
                <a:off x="971825" y="2292450"/>
                <a:ext cx="7350" cy="11875"/>
              </a:xfrm>
              <a:custGeom>
                <a:rect b="b" l="l" r="r" t="t"/>
                <a:pathLst>
                  <a:path extrusionOk="0" h="475" w="294">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9"/>
              <p:cNvSpPr/>
              <p:nvPr/>
            </p:nvSpPr>
            <p:spPr>
              <a:xfrm>
                <a:off x="981100" y="2272000"/>
                <a:ext cx="7550" cy="11600"/>
              </a:xfrm>
              <a:custGeom>
                <a:rect b="b" l="l" r="r" t="t"/>
                <a:pathLst>
                  <a:path extrusionOk="0" h="464" w="302">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9"/>
              <p:cNvSpPr/>
              <p:nvPr/>
            </p:nvSpPr>
            <p:spPr>
              <a:xfrm>
                <a:off x="990950" y="2252150"/>
                <a:ext cx="8450" cy="11225"/>
              </a:xfrm>
              <a:custGeom>
                <a:rect b="b" l="l" r="r" t="t"/>
                <a:pathLst>
                  <a:path extrusionOk="0" h="449" w="338">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9"/>
              <p:cNvSpPr/>
              <p:nvPr/>
            </p:nvSpPr>
            <p:spPr>
              <a:xfrm>
                <a:off x="1002225" y="2232950"/>
                <a:ext cx="9025" cy="11025"/>
              </a:xfrm>
              <a:custGeom>
                <a:rect b="b" l="l" r="r" t="t"/>
                <a:pathLst>
                  <a:path extrusionOk="0" h="441" w="361">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9"/>
              <p:cNvSpPr/>
              <p:nvPr/>
            </p:nvSpPr>
            <p:spPr>
              <a:xfrm>
                <a:off x="1015150" y="2214525"/>
                <a:ext cx="8600" cy="10650"/>
              </a:xfrm>
              <a:custGeom>
                <a:rect b="b" l="l" r="r" t="t"/>
                <a:pathLst>
                  <a:path extrusionOk="0" h="426" w="344">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9"/>
              <p:cNvSpPr/>
              <p:nvPr/>
            </p:nvSpPr>
            <p:spPr>
              <a:xfrm>
                <a:off x="1028250" y="2196950"/>
                <a:ext cx="9500" cy="10150"/>
              </a:xfrm>
              <a:custGeom>
                <a:rect b="b" l="l" r="r" t="t"/>
                <a:pathLst>
                  <a:path extrusionOk="0" h="406" w="38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9"/>
              <p:cNvSpPr/>
              <p:nvPr/>
            </p:nvSpPr>
            <p:spPr>
              <a:xfrm>
                <a:off x="1043325" y="2180125"/>
                <a:ext cx="10050" cy="9900"/>
              </a:xfrm>
              <a:custGeom>
                <a:rect b="b" l="l" r="r" t="t"/>
                <a:pathLst>
                  <a:path extrusionOk="0" h="396" w="402">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9"/>
              <p:cNvSpPr/>
              <p:nvPr/>
            </p:nvSpPr>
            <p:spPr>
              <a:xfrm>
                <a:off x="1074900" y="2149225"/>
                <a:ext cx="10925" cy="9000"/>
              </a:xfrm>
              <a:custGeom>
                <a:rect b="b" l="l" r="r" t="t"/>
                <a:pathLst>
                  <a:path extrusionOk="0" h="360" w="437">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9"/>
              <p:cNvSpPr/>
              <p:nvPr/>
            </p:nvSpPr>
            <p:spPr>
              <a:xfrm>
                <a:off x="1092425" y="2135225"/>
                <a:ext cx="11675" cy="8525"/>
              </a:xfrm>
              <a:custGeom>
                <a:rect b="b" l="l" r="r" t="t"/>
                <a:pathLst>
                  <a:path extrusionOk="0" h="341" w="467">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9"/>
              <p:cNvSpPr/>
              <p:nvPr/>
            </p:nvSpPr>
            <p:spPr>
              <a:xfrm>
                <a:off x="1110975" y="2122225"/>
                <a:ext cx="11600" cy="8150"/>
              </a:xfrm>
              <a:custGeom>
                <a:rect b="b" l="l" r="r" t="t"/>
                <a:pathLst>
                  <a:path extrusionOk="0" h="326" w="464">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9"/>
              <p:cNvSpPr/>
              <p:nvPr/>
            </p:nvSpPr>
            <p:spPr>
              <a:xfrm>
                <a:off x="1129600" y="2110425"/>
                <a:ext cx="12350" cy="7525"/>
              </a:xfrm>
              <a:custGeom>
                <a:rect b="b" l="l" r="r" t="t"/>
                <a:pathLst>
                  <a:path extrusionOk="0" h="301" w="494">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9"/>
              <p:cNvSpPr/>
              <p:nvPr/>
            </p:nvSpPr>
            <p:spPr>
              <a:xfrm>
                <a:off x="1149250" y="2099650"/>
                <a:ext cx="12450" cy="7175"/>
              </a:xfrm>
              <a:custGeom>
                <a:rect b="b" l="l" r="r" t="t"/>
                <a:pathLst>
                  <a:path extrusionOk="0" h="287" w="498">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9"/>
              <p:cNvSpPr/>
              <p:nvPr/>
            </p:nvSpPr>
            <p:spPr>
              <a:xfrm>
                <a:off x="1169550" y="2090150"/>
                <a:ext cx="12575" cy="6600"/>
              </a:xfrm>
              <a:custGeom>
                <a:rect b="b" l="l" r="r" t="t"/>
                <a:pathLst>
                  <a:path extrusionOk="0" h="264" w="503">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9"/>
              <p:cNvSpPr/>
              <p:nvPr/>
            </p:nvSpPr>
            <p:spPr>
              <a:xfrm>
                <a:off x="1190400" y="2081825"/>
                <a:ext cx="12725" cy="6200"/>
              </a:xfrm>
              <a:custGeom>
                <a:rect b="b" l="l" r="r" t="t"/>
                <a:pathLst>
                  <a:path extrusionOk="0" h="248" w="509">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9"/>
              <p:cNvSpPr/>
              <p:nvPr/>
            </p:nvSpPr>
            <p:spPr>
              <a:xfrm>
                <a:off x="1211600" y="2074775"/>
                <a:ext cx="12950" cy="5800"/>
              </a:xfrm>
              <a:custGeom>
                <a:rect b="b" l="l" r="r" t="t"/>
                <a:pathLst>
                  <a:path extrusionOk="0" h="232" w="518">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9"/>
              <p:cNvSpPr/>
              <p:nvPr/>
            </p:nvSpPr>
            <p:spPr>
              <a:xfrm>
                <a:off x="1233450" y="2069025"/>
                <a:ext cx="12775" cy="5375"/>
              </a:xfrm>
              <a:custGeom>
                <a:rect b="b" l="l" r="r" t="t"/>
                <a:pathLst>
                  <a:path extrusionOk="0" h="215" w="511">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9"/>
              <p:cNvSpPr/>
              <p:nvPr/>
            </p:nvSpPr>
            <p:spPr>
              <a:xfrm>
                <a:off x="1255275" y="2064350"/>
                <a:ext cx="12850" cy="5100"/>
              </a:xfrm>
              <a:custGeom>
                <a:rect b="b" l="l" r="r" t="t"/>
                <a:pathLst>
                  <a:path extrusionOk="0" h="204" w="514">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9"/>
              <p:cNvSpPr/>
              <p:nvPr/>
            </p:nvSpPr>
            <p:spPr>
              <a:xfrm>
                <a:off x="1277725" y="2061025"/>
                <a:ext cx="12850" cy="4825"/>
              </a:xfrm>
              <a:custGeom>
                <a:rect b="b" l="l" r="r" t="t"/>
                <a:pathLst>
                  <a:path extrusionOk="0" h="193" w="514">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9"/>
              <p:cNvSpPr/>
              <p:nvPr/>
            </p:nvSpPr>
            <p:spPr>
              <a:xfrm>
                <a:off x="1300050" y="2058975"/>
                <a:ext cx="12850" cy="4725"/>
              </a:xfrm>
              <a:custGeom>
                <a:rect b="b" l="l" r="r" t="t"/>
                <a:pathLst>
                  <a:path extrusionOk="0" h="189" w="514">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9"/>
              <p:cNvSpPr/>
              <p:nvPr/>
            </p:nvSpPr>
            <p:spPr>
              <a:xfrm>
                <a:off x="1322725" y="2058100"/>
                <a:ext cx="12850" cy="4650"/>
              </a:xfrm>
              <a:custGeom>
                <a:rect b="b" l="l" r="r" t="t"/>
                <a:pathLst>
                  <a:path extrusionOk="0" h="186" w="514">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9"/>
              <p:cNvSpPr/>
              <p:nvPr/>
            </p:nvSpPr>
            <p:spPr>
              <a:xfrm>
                <a:off x="1345300" y="2058725"/>
                <a:ext cx="12875" cy="4600"/>
              </a:xfrm>
              <a:custGeom>
                <a:rect b="b" l="l" r="r" t="t"/>
                <a:pathLst>
                  <a:path extrusionOk="0" h="184" w="515">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9"/>
              <p:cNvSpPr/>
              <p:nvPr/>
            </p:nvSpPr>
            <p:spPr>
              <a:xfrm>
                <a:off x="1367850" y="2060400"/>
                <a:ext cx="12925" cy="4775"/>
              </a:xfrm>
              <a:custGeom>
                <a:rect b="b" l="l" r="r" t="t"/>
                <a:pathLst>
                  <a:path extrusionOk="0" h="191" w="517">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9"/>
              <p:cNvSpPr/>
              <p:nvPr/>
            </p:nvSpPr>
            <p:spPr>
              <a:xfrm>
                <a:off x="1390150" y="2063375"/>
                <a:ext cx="13000" cy="5075"/>
              </a:xfrm>
              <a:custGeom>
                <a:rect b="b" l="l" r="r" t="t"/>
                <a:pathLst>
                  <a:path extrusionOk="0" h="203" w="52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9"/>
              <p:cNvSpPr/>
              <p:nvPr/>
            </p:nvSpPr>
            <p:spPr>
              <a:xfrm>
                <a:off x="1412325" y="2067775"/>
                <a:ext cx="12875" cy="5225"/>
              </a:xfrm>
              <a:custGeom>
                <a:rect b="b" l="l" r="r" t="t"/>
                <a:pathLst>
                  <a:path extrusionOk="0" h="209" w="515">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9"/>
              <p:cNvSpPr/>
              <p:nvPr/>
            </p:nvSpPr>
            <p:spPr>
              <a:xfrm>
                <a:off x="1434450" y="2073100"/>
                <a:ext cx="12725" cy="5700"/>
              </a:xfrm>
              <a:custGeom>
                <a:rect b="b" l="l" r="r" t="t"/>
                <a:pathLst>
                  <a:path extrusionOk="0" h="228" w="509">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9"/>
              <p:cNvSpPr/>
              <p:nvPr/>
            </p:nvSpPr>
            <p:spPr>
              <a:xfrm>
                <a:off x="1455850" y="2079925"/>
                <a:ext cx="12650" cy="6100"/>
              </a:xfrm>
              <a:custGeom>
                <a:rect b="b" l="l" r="r" t="t"/>
                <a:pathLst>
                  <a:path extrusionOk="0" h="244" w="506">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9"/>
              <p:cNvSpPr/>
              <p:nvPr/>
            </p:nvSpPr>
            <p:spPr>
              <a:xfrm>
                <a:off x="1477000" y="2087975"/>
                <a:ext cx="12650" cy="6475"/>
              </a:xfrm>
              <a:custGeom>
                <a:rect b="b" l="l" r="r" t="t"/>
                <a:pathLst>
                  <a:path extrusionOk="0" h="259" w="506">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9"/>
              <p:cNvSpPr/>
              <p:nvPr/>
            </p:nvSpPr>
            <p:spPr>
              <a:xfrm>
                <a:off x="1497925" y="2097025"/>
                <a:ext cx="11875" cy="7050"/>
              </a:xfrm>
              <a:custGeom>
                <a:rect b="b" l="l" r="r" t="t"/>
                <a:pathLst>
                  <a:path extrusionOk="0" h="282" w="475">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9"/>
              <p:cNvSpPr/>
              <p:nvPr/>
            </p:nvSpPr>
            <p:spPr>
              <a:xfrm>
                <a:off x="1517575" y="2107475"/>
                <a:ext cx="12225" cy="7375"/>
              </a:xfrm>
              <a:custGeom>
                <a:rect b="b" l="l" r="r" t="t"/>
                <a:pathLst>
                  <a:path extrusionOk="0" h="295" w="489">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9"/>
              <p:cNvSpPr/>
              <p:nvPr/>
            </p:nvSpPr>
            <p:spPr>
              <a:xfrm>
                <a:off x="1536975" y="2118875"/>
                <a:ext cx="12025" cy="7925"/>
              </a:xfrm>
              <a:custGeom>
                <a:rect b="b" l="l" r="r" t="t"/>
                <a:pathLst>
                  <a:path extrusionOk="0" h="317" w="481">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9"/>
              <p:cNvSpPr/>
              <p:nvPr/>
            </p:nvSpPr>
            <p:spPr>
              <a:xfrm>
                <a:off x="1555650" y="2131475"/>
                <a:ext cx="11400" cy="8425"/>
              </a:xfrm>
              <a:custGeom>
                <a:rect b="b" l="l" r="r" t="t"/>
                <a:pathLst>
                  <a:path extrusionOk="0" h="337" w="456">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9"/>
              <p:cNvSpPr/>
              <p:nvPr/>
            </p:nvSpPr>
            <p:spPr>
              <a:xfrm>
                <a:off x="1573575" y="2145125"/>
                <a:ext cx="11325" cy="8800"/>
              </a:xfrm>
              <a:custGeom>
                <a:rect b="b" l="l" r="r" t="t"/>
                <a:pathLst>
                  <a:path extrusionOk="0" h="352" w="453">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9"/>
              <p:cNvSpPr/>
              <p:nvPr/>
            </p:nvSpPr>
            <p:spPr>
              <a:xfrm>
                <a:off x="1606725" y="2175525"/>
                <a:ext cx="10200" cy="9750"/>
              </a:xfrm>
              <a:custGeom>
                <a:rect b="b" l="l" r="r" t="t"/>
                <a:pathLst>
                  <a:path extrusionOk="0" h="390" w="408">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9"/>
              <p:cNvSpPr/>
              <p:nvPr/>
            </p:nvSpPr>
            <p:spPr>
              <a:xfrm>
                <a:off x="1622050" y="2192125"/>
                <a:ext cx="10225" cy="10150"/>
              </a:xfrm>
              <a:custGeom>
                <a:rect b="b" l="l" r="r" t="t"/>
                <a:pathLst>
                  <a:path extrusionOk="0" h="406" w="409">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9"/>
              <p:cNvSpPr/>
              <p:nvPr/>
            </p:nvSpPr>
            <p:spPr>
              <a:xfrm>
                <a:off x="1636500" y="2209600"/>
                <a:ext cx="17050" cy="20950"/>
              </a:xfrm>
              <a:custGeom>
                <a:rect b="b" l="l" r="r" t="t"/>
                <a:pathLst>
                  <a:path extrusionOk="0" h="838" w="682">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9"/>
              <p:cNvSpPr/>
              <p:nvPr/>
            </p:nvSpPr>
            <p:spPr>
              <a:xfrm>
                <a:off x="1373625" y="2270425"/>
                <a:ext cx="875" cy="150"/>
              </a:xfrm>
              <a:custGeom>
                <a:rect b="b" l="l" r="r" t="t"/>
                <a:pathLst>
                  <a:path extrusionOk="0" h="6" w="35">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9"/>
              <p:cNvSpPr/>
              <p:nvPr/>
            </p:nvSpPr>
            <p:spPr>
              <a:xfrm>
                <a:off x="1374325" y="2270550"/>
                <a:ext cx="1075" cy="250"/>
              </a:xfrm>
              <a:custGeom>
                <a:rect b="b" l="l" r="r" t="t"/>
                <a:pathLst>
                  <a:path extrusionOk="0" h="10" w="43">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9"/>
              <p:cNvSpPr/>
              <p:nvPr/>
            </p:nvSpPr>
            <p:spPr>
              <a:xfrm>
                <a:off x="1359750" y="2268450"/>
                <a:ext cx="1700" cy="250"/>
              </a:xfrm>
              <a:custGeom>
                <a:rect b="b" l="l" r="r" t="t"/>
                <a:pathLst>
                  <a:path extrusionOk="0" h="10" w="68">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9"/>
              <p:cNvSpPr/>
              <p:nvPr/>
            </p:nvSpPr>
            <p:spPr>
              <a:xfrm>
                <a:off x="1361425" y="2268675"/>
                <a:ext cx="12150" cy="1775"/>
              </a:xfrm>
              <a:custGeom>
                <a:rect b="b" l="l" r="r" t="t"/>
                <a:pathLst>
                  <a:path extrusionOk="0" h="71" w="486">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9"/>
              <p:cNvSpPr/>
              <p:nvPr/>
            </p:nvSpPr>
            <p:spPr>
              <a:xfrm>
                <a:off x="1357450" y="2268250"/>
                <a:ext cx="2400" cy="175"/>
              </a:xfrm>
              <a:custGeom>
                <a:rect b="b" l="l" r="r" t="t"/>
                <a:pathLst>
                  <a:path extrusionOk="0" h="7" w="96">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9"/>
              <p:cNvSpPr/>
              <p:nvPr/>
            </p:nvSpPr>
            <p:spPr>
              <a:xfrm>
                <a:off x="1169975" y="2267700"/>
                <a:ext cx="205775" cy="158900"/>
              </a:xfrm>
              <a:custGeom>
                <a:rect b="b" l="l" r="r" t="t"/>
                <a:pathLst>
                  <a:path extrusionOk="0" h="6356" w="8231">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9"/>
              <p:cNvSpPr/>
              <p:nvPr/>
            </p:nvSpPr>
            <p:spPr>
              <a:xfrm>
                <a:off x="1352000" y="2267900"/>
                <a:ext cx="1425" cy="100"/>
              </a:xfrm>
              <a:custGeom>
                <a:rect b="b" l="l" r="r" t="t"/>
                <a:pathLst>
                  <a:path extrusionOk="0" h="4" w="57">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9"/>
              <p:cNvSpPr/>
              <p:nvPr/>
            </p:nvSpPr>
            <p:spPr>
              <a:xfrm>
                <a:off x="1353400" y="2267975"/>
                <a:ext cx="2475" cy="150"/>
              </a:xfrm>
              <a:custGeom>
                <a:rect b="b" l="l" r="r" t="t"/>
                <a:pathLst>
                  <a:path extrusionOk="0" h="6" w="99">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9"/>
              <p:cNvSpPr/>
              <p:nvPr/>
            </p:nvSpPr>
            <p:spPr>
              <a:xfrm>
                <a:off x="1355975" y="2268125"/>
                <a:ext cx="1500" cy="150"/>
              </a:xfrm>
              <a:custGeom>
                <a:rect b="b" l="l" r="r" t="t"/>
                <a:pathLst>
                  <a:path extrusionOk="0" h="6" w="6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9"/>
              <p:cNvSpPr/>
              <p:nvPr/>
            </p:nvSpPr>
            <p:spPr>
              <a:xfrm>
                <a:off x="1169200" y="2433050"/>
                <a:ext cx="55125" cy="117550"/>
              </a:xfrm>
              <a:custGeom>
                <a:rect b="b" l="l" r="r" t="t"/>
                <a:pathLst>
                  <a:path extrusionOk="0" h="4702" w="2205">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9"/>
              <p:cNvSpPr/>
              <p:nvPr/>
            </p:nvSpPr>
            <p:spPr>
              <a:xfrm>
                <a:off x="1385625" y="2274950"/>
                <a:ext cx="129250" cy="149700"/>
              </a:xfrm>
              <a:custGeom>
                <a:rect b="b" l="l" r="r" t="t"/>
                <a:pathLst>
                  <a:path extrusionOk="0" h="5988" w="517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9"/>
              <p:cNvSpPr/>
              <p:nvPr/>
            </p:nvSpPr>
            <p:spPr>
              <a:xfrm>
                <a:off x="1508575" y="2498125"/>
                <a:ext cx="375" cy="525"/>
              </a:xfrm>
              <a:custGeom>
                <a:rect b="b" l="l" r="r" t="t"/>
                <a:pathLst>
                  <a:path extrusionOk="0" h="21" w="15">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9"/>
              <p:cNvSpPr/>
              <p:nvPr/>
            </p:nvSpPr>
            <p:spPr>
              <a:xfrm>
                <a:off x="1436250" y="2438075"/>
                <a:ext cx="79950" cy="142475"/>
              </a:xfrm>
              <a:custGeom>
                <a:rect b="b" l="l" r="r" t="t"/>
                <a:pathLst>
                  <a:path extrusionOk="0" h="5699" w="3198">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9"/>
              <p:cNvSpPr/>
              <p:nvPr/>
            </p:nvSpPr>
            <p:spPr>
              <a:xfrm>
                <a:off x="1494075" y="2528600"/>
                <a:ext cx="450" cy="875"/>
              </a:xfrm>
              <a:custGeom>
                <a:rect b="b" l="l" r="r" t="t"/>
                <a:pathLst>
                  <a:path extrusionOk="0" h="35" w="18">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9"/>
              <p:cNvSpPr/>
              <p:nvPr/>
            </p:nvSpPr>
            <p:spPr>
              <a:xfrm>
                <a:off x="1490600" y="2534125"/>
                <a:ext cx="575" cy="1000"/>
              </a:xfrm>
              <a:custGeom>
                <a:rect b="b" l="l" r="r" t="t"/>
                <a:pathLst>
                  <a:path extrusionOk="0" h="40" w="23">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9"/>
              <p:cNvSpPr/>
              <p:nvPr/>
            </p:nvSpPr>
            <p:spPr>
              <a:xfrm>
                <a:off x="1496650" y="2511175"/>
                <a:ext cx="6600" cy="13275"/>
              </a:xfrm>
              <a:custGeom>
                <a:rect b="b" l="l" r="r" t="t"/>
                <a:pathLst>
                  <a:path extrusionOk="0" h="531" w="264">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9"/>
              <p:cNvSpPr/>
              <p:nvPr/>
            </p:nvSpPr>
            <p:spPr>
              <a:xfrm>
                <a:off x="1507400" y="2499250"/>
                <a:ext cx="725" cy="1975"/>
              </a:xfrm>
              <a:custGeom>
                <a:rect b="b" l="l" r="r" t="t"/>
                <a:pathLst>
                  <a:path extrusionOk="0" h="79" w="29">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9"/>
              <p:cNvSpPr/>
              <p:nvPr/>
            </p:nvSpPr>
            <p:spPr>
              <a:xfrm>
                <a:off x="1508225" y="2498350"/>
                <a:ext cx="175" cy="300"/>
              </a:xfrm>
              <a:custGeom>
                <a:rect b="b" l="l" r="r" t="t"/>
                <a:pathLst>
                  <a:path extrusionOk="0" h="12" w="7">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9"/>
              <p:cNvSpPr/>
              <p:nvPr/>
            </p:nvSpPr>
            <p:spPr>
              <a:xfrm>
                <a:off x="1214950" y="2545000"/>
                <a:ext cx="60025" cy="51850"/>
              </a:xfrm>
              <a:custGeom>
                <a:rect b="b" l="l" r="r" t="t"/>
                <a:pathLst>
                  <a:path extrusionOk="0" h="2074" w="2401">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9"/>
              <p:cNvSpPr/>
              <p:nvPr/>
            </p:nvSpPr>
            <p:spPr>
              <a:xfrm>
                <a:off x="1277650" y="2569900"/>
                <a:ext cx="160725" cy="45650"/>
              </a:xfrm>
              <a:custGeom>
                <a:rect b="b" l="l" r="r" t="t"/>
                <a:pathLst>
                  <a:path extrusionOk="0" h="1826" w="6429">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9"/>
              <p:cNvSpPr/>
              <p:nvPr/>
            </p:nvSpPr>
            <p:spPr>
              <a:xfrm>
                <a:off x="1079450" y="2613350"/>
                <a:ext cx="558400" cy="318450"/>
              </a:xfrm>
              <a:custGeom>
                <a:rect b="b" l="l" r="r" t="t"/>
                <a:pathLst>
                  <a:path extrusionOk="0" h="12738" w="22336">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9"/>
              <p:cNvSpPr/>
              <p:nvPr/>
            </p:nvSpPr>
            <p:spPr>
              <a:xfrm>
                <a:off x="1375575" y="2671100"/>
                <a:ext cx="33575" cy="39925"/>
              </a:xfrm>
              <a:custGeom>
                <a:rect b="b" l="l" r="r" t="t"/>
                <a:pathLst>
                  <a:path extrusionOk="0" h="1597" w="1343">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9"/>
              <p:cNvSpPr/>
              <p:nvPr/>
            </p:nvSpPr>
            <p:spPr>
              <a:xfrm>
                <a:off x="1491625" y="2599750"/>
                <a:ext cx="43700" cy="43125"/>
              </a:xfrm>
              <a:custGeom>
                <a:rect b="b" l="l" r="r" t="t"/>
                <a:pathLst>
                  <a:path extrusionOk="0" h="1725" w="1748">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9"/>
              <p:cNvSpPr/>
              <p:nvPr/>
            </p:nvSpPr>
            <p:spPr>
              <a:xfrm>
                <a:off x="1331075" y="2678825"/>
                <a:ext cx="28075" cy="35700"/>
              </a:xfrm>
              <a:custGeom>
                <a:rect b="b" l="l" r="r" t="t"/>
                <a:pathLst>
                  <a:path extrusionOk="0" h="1428" w="1123">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9"/>
              <p:cNvSpPr/>
              <p:nvPr/>
            </p:nvSpPr>
            <p:spPr>
              <a:xfrm>
                <a:off x="1541300" y="2529575"/>
                <a:ext cx="39700" cy="30025"/>
              </a:xfrm>
              <a:custGeom>
                <a:rect b="b" l="l" r="r" t="t"/>
                <a:pathLst>
                  <a:path extrusionOk="0" h="1201" w="1588">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9"/>
              <p:cNvSpPr/>
              <p:nvPr/>
            </p:nvSpPr>
            <p:spPr>
              <a:xfrm>
                <a:off x="1550700" y="2496250"/>
                <a:ext cx="40075" cy="33500"/>
              </a:xfrm>
              <a:custGeom>
                <a:rect b="b" l="l" r="r" t="t"/>
                <a:pathLst>
                  <a:path extrusionOk="0" h="1340" w="1603">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9"/>
              <p:cNvSpPr/>
              <p:nvPr/>
            </p:nvSpPr>
            <p:spPr>
              <a:xfrm>
                <a:off x="1150375" y="2608675"/>
                <a:ext cx="43275" cy="43400"/>
              </a:xfrm>
              <a:custGeom>
                <a:rect b="b" l="l" r="r" t="t"/>
                <a:pathLst>
                  <a:path extrusionOk="0" h="1736" w="1731">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9"/>
              <p:cNvSpPr/>
              <p:nvPr/>
            </p:nvSpPr>
            <p:spPr>
              <a:xfrm>
                <a:off x="1472175" y="2123600"/>
                <a:ext cx="423650" cy="632400"/>
              </a:xfrm>
              <a:custGeom>
                <a:rect b="b" l="l" r="r" t="t"/>
                <a:pathLst>
                  <a:path extrusionOk="0" h="25296" w="16946">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9"/>
              <p:cNvSpPr/>
              <p:nvPr/>
            </p:nvSpPr>
            <p:spPr>
              <a:xfrm>
                <a:off x="1540100" y="2353050"/>
                <a:ext cx="41750" cy="37075"/>
              </a:xfrm>
              <a:custGeom>
                <a:rect b="b" l="l" r="r" t="t"/>
                <a:pathLst>
                  <a:path extrusionOk="0" h="1483" w="167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9"/>
              <p:cNvSpPr/>
              <p:nvPr/>
            </p:nvSpPr>
            <p:spPr>
              <a:xfrm>
                <a:off x="1119675" y="2573725"/>
                <a:ext cx="43825" cy="41400"/>
              </a:xfrm>
              <a:custGeom>
                <a:rect b="b" l="l" r="r" t="t"/>
                <a:pathLst>
                  <a:path extrusionOk="0" h="1656" w="1753">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9"/>
              <p:cNvSpPr/>
              <p:nvPr/>
            </p:nvSpPr>
            <p:spPr>
              <a:xfrm>
                <a:off x="1097650" y="2534050"/>
                <a:ext cx="42425" cy="38025"/>
              </a:xfrm>
              <a:custGeom>
                <a:rect b="b" l="l" r="r" t="t"/>
                <a:pathLst>
                  <a:path extrusionOk="0" h="1521" w="1697">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9"/>
              <p:cNvSpPr/>
              <p:nvPr/>
            </p:nvSpPr>
            <p:spPr>
              <a:xfrm>
                <a:off x="1518000" y="2308975"/>
                <a:ext cx="43625" cy="40975"/>
              </a:xfrm>
              <a:custGeom>
                <a:rect b="b" l="l" r="r" t="t"/>
                <a:pathLst>
                  <a:path extrusionOk="0" h="1639" w="1745">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9"/>
              <p:cNvSpPr/>
              <p:nvPr/>
            </p:nvSpPr>
            <p:spPr>
              <a:xfrm>
                <a:off x="1085025" y="2491850"/>
                <a:ext cx="39650" cy="32875"/>
              </a:xfrm>
              <a:custGeom>
                <a:rect b="b" l="l" r="r" t="t"/>
                <a:pathLst>
                  <a:path extrusionOk="0" h="1315" w="1586">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9"/>
              <p:cNvSpPr/>
              <p:nvPr/>
            </p:nvSpPr>
            <p:spPr>
              <a:xfrm>
                <a:off x="1488925" y="2270775"/>
                <a:ext cx="43675" cy="42975"/>
              </a:xfrm>
              <a:custGeom>
                <a:rect b="b" l="l" r="r" t="t"/>
                <a:pathLst>
                  <a:path extrusionOk="0" h="1719" w="1747">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9"/>
              <p:cNvSpPr/>
              <p:nvPr/>
            </p:nvSpPr>
            <p:spPr>
              <a:xfrm>
                <a:off x="1081950" y="2446175"/>
                <a:ext cx="35325" cy="28325"/>
              </a:xfrm>
              <a:custGeom>
                <a:rect b="b" l="l" r="r" t="t"/>
                <a:pathLst>
                  <a:path extrusionOk="0" h="1133" w="1413">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9"/>
              <p:cNvSpPr/>
              <p:nvPr/>
            </p:nvSpPr>
            <p:spPr>
              <a:xfrm>
                <a:off x="1096175" y="2348175"/>
                <a:ext cx="42375" cy="37625"/>
              </a:xfrm>
              <a:custGeom>
                <a:rect b="b" l="l" r="r" t="t"/>
                <a:pathLst>
                  <a:path extrusionOk="0" h="1505" w="1695">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9"/>
              <p:cNvSpPr/>
              <p:nvPr/>
            </p:nvSpPr>
            <p:spPr>
              <a:xfrm>
                <a:off x="1117450" y="2304650"/>
                <a:ext cx="43750" cy="41175"/>
              </a:xfrm>
              <a:custGeom>
                <a:rect b="b" l="l" r="r" t="t"/>
                <a:pathLst>
                  <a:path extrusionOk="0" h="1647" w="175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9"/>
              <p:cNvSpPr/>
              <p:nvPr/>
            </p:nvSpPr>
            <p:spPr>
              <a:xfrm>
                <a:off x="1276475" y="2204025"/>
                <a:ext cx="32375" cy="39550"/>
              </a:xfrm>
              <a:custGeom>
                <a:rect b="b" l="l" r="r" t="t"/>
                <a:pathLst>
                  <a:path extrusionOk="0" h="1582" w="1295">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9"/>
              <p:cNvSpPr/>
              <p:nvPr/>
            </p:nvSpPr>
            <p:spPr>
              <a:xfrm>
                <a:off x="1184975" y="2237225"/>
                <a:ext cx="41300" cy="43825"/>
              </a:xfrm>
              <a:custGeom>
                <a:rect b="b" l="l" r="r" t="t"/>
                <a:pathLst>
                  <a:path extrusionOk="0" h="1753" w="1652">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9"/>
              <p:cNvSpPr/>
              <p:nvPr/>
            </p:nvSpPr>
            <p:spPr>
              <a:xfrm>
                <a:off x="1228700" y="2216025"/>
                <a:ext cx="37475" cy="42350"/>
              </a:xfrm>
              <a:custGeom>
                <a:rect b="b" l="l" r="r" t="t"/>
                <a:pathLst>
                  <a:path extrusionOk="0" h="1694" w="1499">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9"/>
              <p:cNvSpPr/>
              <p:nvPr/>
            </p:nvSpPr>
            <p:spPr>
              <a:xfrm>
                <a:off x="1280600" y="2673675"/>
                <a:ext cx="31950" cy="39075"/>
              </a:xfrm>
              <a:custGeom>
                <a:rect b="b" l="l" r="r" t="t"/>
                <a:pathLst>
                  <a:path extrusionOk="0" h="1563" w="1278">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9"/>
              <p:cNvSpPr/>
              <p:nvPr/>
            </p:nvSpPr>
            <p:spPr>
              <a:xfrm>
                <a:off x="1258400" y="2081875"/>
                <a:ext cx="33850" cy="19250"/>
              </a:xfrm>
              <a:custGeom>
                <a:rect b="b" l="l" r="r" t="t"/>
                <a:pathLst>
                  <a:path extrusionOk="0" h="770" w="1354">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9"/>
              <p:cNvSpPr/>
              <p:nvPr/>
            </p:nvSpPr>
            <p:spPr>
              <a:xfrm>
                <a:off x="1305425" y="1936275"/>
                <a:ext cx="288825" cy="349775"/>
              </a:xfrm>
              <a:custGeom>
                <a:rect b="b" l="l" r="r" t="t"/>
                <a:pathLst>
                  <a:path extrusionOk="0" h="13991" w="11553">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9"/>
              <p:cNvSpPr/>
              <p:nvPr/>
            </p:nvSpPr>
            <p:spPr>
              <a:xfrm>
                <a:off x="1352575" y="2078025"/>
                <a:ext cx="33625" cy="18775"/>
              </a:xfrm>
              <a:custGeom>
                <a:rect b="b" l="l" r="r" t="t"/>
                <a:pathLst>
                  <a:path extrusionOk="0" h="751" w="1345">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9"/>
              <p:cNvSpPr/>
              <p:nvPr/>
            </p:nvSpPr>
            <p:spPr>
              <a:xfrm>
                <a:off x="1446450" y="2097325"/>
                <a:ext cx="29650" cy="17950"/>
              </a:xfrm>
              <a:custGeom>
                <a:rect b="b" l="l" r="r" t="t"/>
                <a:pathLst>
                  <a:path extrusionOk="0" h="718" w="1186">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9"/>
              <p:cNvSpPr/>
              <p:nvPr/>
            </p:nvSpPr>
            <p:spPr>
              <a:xfrm>
                <a:off x="1491275" y="2114450"/>
                <a:ext cx="28075" cy="19200"/>
              </a:xfrm>
              <a:custGeom>
                <a:rect b="b" l="l" r="r" t="t"/>
                <a:pathLst>
                  <a:path extrusionOk="0" h="768" w="1123">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9"/>
              <p:cNvSpPr/>
              <p:nvPr/>
            </p:nvSpPr>
            <p:spPr>
              <a:xfrm>
                <a:off x="1532650" y="2136200"/>
                <a:ext cx="27150" cy="20875"/>
              </a:xfrm>
              <a:custGeom>
                <a:rect b="b" l="l" r="r" t="t"/>
                <a:pathLst>
                  <a:path extrusionOk="0" h="835" w="1086">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9"/>
              <p:cNvSpPr/>
              <p:nvPr/>
            </p:nvSpPr>
            <p:spPr>
              <a:xfrm>
                <a:off x="1607125" y="2194150"/>
                <a:ext cx="24100" cy="23850"/>
              </a:xfrm>
              <a:custGeom>
                <a:rect b="b" l="l" r="r" t="t"/>
                <a:pathLst>
                  <a:path extrusionOk="0" h="954" w="964">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9"/>
              <p:cNvSpPr/>
              <p:nvPr/>
            </p:nvSpPr>
            <p:spPr>
              <a:xfrm>
                <a:off x="1665375" y="2258075"/>
                <a:ext cx="20875" cy="36675"/>
              </a:xfrm>
              <a:custGeom>
                <a:rect b="b" l="l" r="r" t="t"/>
                <a:pathLst>
                  <a:path extrusionOk="0" h="1467" w="835">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9"/>
              <p:cNvSpPr/>
              <p:nvPr/>
            </p:nvSpPr>
            <p:spPr>
              <a:xfrm>
                <a:off x="1263650" y="2107200"/>
                <a:ext cx="31600" cy="18925"/>
              </a:xfrm>
              <a:custGeom>
                <a:rect b="b" l="l" r="r" t="t"/>
                <a:pathLst>
                  <a:path extrusionOk="0" h="757" w="1264">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9"/>
              <p:cNvSpPr/>
              <p:nvPr/>
            </p:nvSpPr>
            <p:spPr>
              <a:xfrm>
                <a:off x="1351600" y="2103725"/>
                <a:ext cx="31600" cy="18575"/>
              </a:xfrm>
              <a:custGeom>
                <a:rect b="b" l="l" r="r" t="t"/>
                <a:pathLst>
                  <a:path extrusionOk="0" h="743" w="1264">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9"/>
              <p:cNvSpPr/>
              <p:nvPr/>
            </p:nvSpPr>
            <p:spPr>
              <a:xfrm>
                <a:off x="1437725" y="2120375"/>
                <a:ext cx="31275" cy="20350"/>
              </a:xfrm>
              <a:custGeom>
                <a:rect b="b" l="l" r="r" t="t"/>
                <a:pathLst>
                  <a:path extrusionOk="0" h="814" w="1251">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9"/>
              <p:cNvSpPr/>
              <p:nvPr/>
            </p:nvSpPr>
            <p:spPr>
              <a:xfrm>
                <a:off x="1479150" y="2136325"/>
                <a:ext cx="30300" cy="21500"/>
              </a:xfrm>
              <a:custGeom>
                <a:rect b="b" l="l" r="r" t="t"/>
                <a:pathLst>
                  <a:path extrusionOk="0" h="860" w="1212">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9"/>
              <p:cNvSpPr/>
              <p:nvPr/>
            </p:nvSpPr>
            <p:spPr>
              <a:xfrm>
                <a:off x="1587950" y="2210800"/>
                <a:ext cx="25900" cy="26000"/>
              </a:xfrm>
              <a:custGeom>
                <a:rect b="b" l="l" r="r" t="t"/>
                <a:pathLst>
                  <a:path extrusionOk="0" h="1040" w="1036">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9"/>
              <p:cNvSpPr/>
              <p:nvPr/>
            </p:nvSpPr>
            <p:spPr>
              <a:xfrm>
                <a:off x="1618425" y="2245300"/>
                <a:ext cx="21450" cy="24000"/>
              </a:xfrm>
              <a:custGeom>
                <a:rect b="b" l="l" r="r" t="t"/>
                <a:pathLst>
                  <a:path extrusionOk="0" h="960" w="858">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9"/>
              <p:cNvSpPr/>
              <p:nvPr/>
            </p:nvSpPr>
            <p:spPr>
              <a:xfrm>
                <a:off x="1643675" y="2281600"/>
                <a:ext cx="19625" cy="25025"/>
              </a:xfrm>
              <a:custGeom>
                <a:rect b="b" l="l" r="r" t="t"/>
                <a:pathLst>
                  <a:path extrusionOk="0" h="1001" w="785">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9"/>
              <p:cNvSpPr/>
              <p:nvPr/>
            </p:nvSpPr>
            <p:spPr>
              <a:xfrm>
                <a:off x="1268950" y="2132450"/>
                <a:ext cx="29375" cy="19100"/>
              </a:xfrm>
              <a:custGeom>
                <a:rect b="b" l="l" r="r" t="t"/>
                <a:pathLst>
                  <a:path extrusionOk="0" h="764" w="1175">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9"/>
              <p:cNvSpPr/>
              <p:nvPr/>
            </p:nvSpPr>
            <p:spPr>
              <a:xfrm>
                <a:off x="1350825" y="2129100"/>
                <a:ext cx="29250" cy="18650"/>
              </a:xfrm>
              <a:custGeom>
                <a:rect b="b" l="l" r="r" t="t"/>
                <a:pathLst>
                  <a:path extrusionOk="0" h="746" w="117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9"/>
              <p:cNvSpPr/>
              <p:nvPr/>
            </p:nvSpPr>
            <p:spPr>
              <a:xfrm>
                <a:off x="1430750" y="2144850"/>
                <a:ext cx="28975" cy="19925"/>
              </a:xfrm>
              <a:custGeom>
                <a:rect b="b" l="l" r="r" t="t"/>
                <a:pathLst>
                  <a:path extrusionOk="0" h="797" w="1159">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9"/>
              <p:cNvSpPr/>
              <p:nvPr/>
            </p:nvSpPr>
            <p:spPr>
              <a:xfrm>
                <a:off x="1470700" y="2160975"/>
                <a:ext cx="24925" cy="18200"/>
              </a:xfrm>
              <a:custGeom>
                <a:rect b="b" l="l" r="r" t="t"/>
                <a:pathLst>
                  <a:path extrusionOk="0" h="728" w="997">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9"/>
              <p:cNvSpPr/>
              <p:nvPr/>
            </p:nvSpPr>
            <p:spPr>
              <a:xfrm>
                <a:off x="1571350" y="2230825"/>
                <a:ext cx="21850" cy="21525"/>
              </a:xfrm>
              <a:custGeom>
                <a:rect b="b" l="l" r="r" t="t"/>
                <a:pathLst>
                  <a:path extrusionOk="0" h="861" w="874">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9"/>
              <p:cNvSpPr/>
              <p:nvPr/>
            </p:nvSpPr>
            <p:spPr>
              <a:xfrm>
                <a:off x="1598475" y="2261450"/>
                <a:ext cx="20325" cy="22525"/>
              </a:xfrm>
              <a:custGeom>
                <a:rect b="b" l="l" r="r" t="t"/>
                <a:pathLst>
                  <a:path extrusionOk="0" h="901" w="813">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9"/>
              <p:cNvSpPr/>
              <p:nvPr/>
            </p:nvSpPr>
            <p:spPr>
              <a:xfrm>
                <a:off x="1621575" y="2295150"/>
                <a:ext cx="19050" cy="23350"/>
              </a:xfrm>
              <a:custGeom>
                <a:rect b="b" l="l" r="r" t="t"/>
                <a:pathLst>
                  <a:path extrusionOk="0" h="934" w="762">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9"/>
              <p:cNvSpPr/>
              <p:nvPr/>
            </p:nvSpPr>
            <p:spPr>
              <a:xfrm>
                <a:off x="1195925" y="2838750"/>
                <a:ext cx="15425" cy="40200"/>
              </a:xfrm>
              <a:custGeom>
                <a:rect b="b" l="l" r="r" t="t"/>
                <a:pathLst>
                  <a:path extrusionOk="0" h="1608" w="617">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9"/>
              <p:cNvSpPr/>
              <p:nvPr/>
            </p:nvSpPr>
            <p:spPr>
              <a:xfrm>
                <a:off x="1214050" y="2844000"/>
                <a:ext cx="13975" cy="40675"/>
              </a:xfrm>
              <a:custGeom>
                <a:rect b="b" l="l" r="r" t="t"/>
                <a:pathLst>
                  <a:path extrusionOk="0" h="1627" w="559">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9"/>
              <p:cNvSpPr/>
              <p:nvPr/>
            </p:nvSpPr>
            <p:spPr>
              <a:xfrm>
                <a:off x="1178200" y="2832900"/>
                <a:ext cx="17125" cy="39700"/>
              </a:xfrm>
              <a:custGeom>
                <a:rect b="b" l="l" r="r" t="t"/>
                <a:pathLst>
                  <a:path extrusionOk="0" h="1588" w="685">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9"/>
              <p:cNvSpPr/>
              <p:nvPr/>
            </p:nvSpPr>
            <p:spPr>
              <a:xfrm>
                <a:off x="1232250" y="2848525"/>
                <a:ext cx="12225" cy="40975"/>
              </a:xfrm>
              <a:custGeom>
                <a:rect b="b" l="l" r="r" t="t"/>
                <a:pathLst>
                  <a:path extrusionOk="0" h="1639" w="489">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9"/>
              <p:cNvSpPr/>
              <p:nvPr/>
            </p:nvSpPr>
            <p:spPr>
              <a:xfrm>
                <a:off x="1160550" y="2826275"/>
                <a:ext cx="18725" cy="39225"/>
              </a:xfrm>
              <a:custGeom>
                <a:rect b="b" l="l" r="r" t="t"/>
                <a:pathLst>
                  <a:path extrusionOk="0" h="1569" w="749">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9"/>
              <p:cNvSpPr/>
              <p:nvPr/>
            </p:nvSpPr>
            <p:spPr>
              <a:xfrm>
                <a:off x="1250800" y="2852350"/>
                <a:ext cx="10575" cy="41400"/>
              </a:xfrm>
              <a:custGeom>
                <a:rect b="b" l="l" r="r" t="t"/>
                <a:pathLst>
                  <a:path extrusionOk="0" h="1656" w="423">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9"/>
              <p:cNvSpPr/>
              <p:nvPr/>
            </p:nvSpPr>
            <p:spPr>
              <a:xfrm>
                <a:off x="1143475" y="2819025"/>
                <a:ext cx="20250" cy="38450"/>
              </a:xfrm>
              <a:custGeom>
                <a:rect b="b" l="l" r="r" t="t"/>
                <a:pathLst>
                  <a:path extrusionOk="0" h="1538" w="81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9"/>
              <p:cNvSpPr/>
              <p:nvPr/>
            </p:nvSpPr>
            <p:spPr>
              <a:xfrm>
                <a:off x="1269350" y="2855350"/>
                <a:ext cx="8675" cy="41750"/>
              </a:xfrm>
              <a:custGeom>
                <a:rect b="b" l="l" r="r" t="t"/>
                <a:pathLst>
                  <a:path extrusionOk="0" h="1670" w="347">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9"/>
              <p:cNvSpPr/>
              <p:nvPr/>
            </p:nvSpPr>
            <p:spPr>
              <a:xfrm>
                <a:off x="1126650" y="2811075"/>
                <a:ext cx="21725" cy="37750"/>
              </a:xfrm>
              <a:custGeom>
                <a:rect b="b" l="l" r="r" t="t"/>
                <a:pathLst>
                  <a:path extrusionOk="0" h="1510" w="869">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9"/>
              <p:cNvSpPr/>
              <p:nvPr/>
            </p:nvSpPr>
            <p:spPr>
              <a:xfrm>
                <a:off x="1288200" y="2857800"/>
                <a:ext cx="7000" cy="41800"/>
              </a:xfrm>
              <a:custGeom>
                <a:rect b="b" l="l" r="r" t="t"/>
                <a:pathLst>
                  <a:path extrusionOk="0" h="1672" w="28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9"/>
              <p:cNvSpPr/>
              <p:nvPr/>
            </p:nvSpPr>
            <p:spPr>
              <a:xfrm>
                <a:off x="1110125" y="2802575"/>
                <a:ext cx="23250" cy="36975"/>
              </a:xfrm>
              <a:custGeom>
                <a:rect b="b" l="l" r="r" t="t"/>
                <a:pathLst>
                  <a:path extrusionOk="0" h="1479" w="93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9"/>
              <p:cNvSpPr/>
              <p:nvPr/>
            </p:nvSpPr>
            <p:spPr>
              <a:xfrm>
                <a:off x="1307025" y="2859400"/>
                <a:ext cx="5175" cy="41875"/>
              </a:xfrm>
              <a:custGeom>
                <a:rect b="b" l="l" r="r" t="t"/>
                <a:pathLst>
                  <a:path extrusionOk="0" h="1675" w="207">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9"/>
              <p:cNvSpPr/>
              <p:nvPr/>
            </p:nvSpPr>
            <p:spPr>
              <a:xfrm>
                <a:off x="1326050" y="2860375"/>
                <a:ext cx="3525" cy="41875"/>
              </a:xfrm>
              <a:custGeom>
                <a:rect b="b" l="l" r="r" t="t"/>
                <a:pathLst>
                  <a:path extrusionOk="0" h="1675" w="141">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9"/>
              <p:cNvSpPr/>
              <p:nvPr/>
            </p:nvSpPr>
            <p:spPr>
              <a:xfrm>
                <a:off x="1078525" y="2783375"/>
                <a:ext cx="26125" cy="35325"/>
              </a:xfrm>
              <a:custGeom>
                <a:rect b="b" l="l" r="r" t="t"/>
                <a:pathLst>
                  <a:path extrusionOk="0" h="1413" w="1045">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9"/>
              <p:cNvSpPr/>
              <p:nvPr/>
            </p:nvSpPr>
            <p:spPr>
              <a:xfrm>
                <a:off x="1344475" y="2860525"/>
                <a:ext cx="2825" cy="41800"/>
              </a:xfrm>
              <a:custGeom>
                <a:rect b="b" l="l" r="r" t="t"/>
                <a:pathLst>
                  <a:path extrusionOk="0" h="1672" w="113">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9"/>
              <p:cNvSpPr/>
              <p:nvPr/>
            </p:nvSpPr>
            <p:spPr>
              <a:xfrm>
                <a:off x="1063275" y="2773200"/>
                <a:ext cx="27700" cy="34050"/>
              </a:xfrm>
              <a:custGeom>
                <a:rect b="b" l="l" r="r" t="t"/>
                <a:pathLst>
                  <a:path extrusionOk="0" h="1362" w="1108">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9"/>
              <p:cNvSpPr/>
              <p:nvPr/>
            </p:nvSpPr>
            <p:spPr>
              <a:xfrm>
                <a:off x="1361625" y="2859825"/>
                <a:ext cx="4625" cy="41875"/>
              </a:xfrm>
              <a:custGeom>
                <a:rect b="b" l="l" r="r" t="t"/>
                <a:pathLst>
                  <a:path extrusionOk="0" h="1675" w="185">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9"/>
              <p:cNvSpPr/>
              <p:nvPr/>
            </p:nvSpPr>
            <p:spPr>
              <a:xfrm>
                <a:off x="1048825" y="2762175"/>
                <a:ext cx="28750" cy="32950"/>
              </a:xfrm>
              <a:custGeom>
                <a:rect b="b" l="l" r="r" t="t"/>
                <a:pathLst>
                  <a:path extrusionOk="0" h="1318" w="115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9"/>
              <p:cNvSpPr/>
              <p:nvPr/>
            </p:nvSpPr>
            <p:spPr>
              <a:xfrm>
                <a:off x="1378725" y="2858425"/>
                <a:ext cx="6375" cy="41800"/>
              </a:xfrm>
              <a:custGeom>
                <a:rect b="b" l="l" r="r" t="t"/>
                <a:pathLst>
                  <a:path extrusionOk="0" h="1672" w="255">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9"/>
              <p:cNvSpPr/>
              <p:nvPr/>
            </p:nvSpPr>
            <p:spPr>
              <a:xfrm>
                <a:off x="1034600" y="2750600"/>
                <a:ext cx="30225" cy="31900"/>
              </a:xfrm>
              <a:custGeom>
                <a:rect b="b" l="l" r="r" t="t"/>
                <a:pathLst>
                  <a:path extrusionOk="0" h="1276" w="1209">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9"/>
              <p:cNvSpPr/>
              <p:nvPr/>
            </p:nvSpPr>
            <p:spPr>
              <a:xfrm>
                <a:off x="1395725" y="2856325"/>
                <a:ext cx="8050" cy="41750"/>
              </a:xfrm>
              <a:custGeom>
                <a:rect b="b" l="l" r="r" t="t"/>
                <a:pathLst>
                  <a:path extrusionOk="0" h="1670" w="322">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9"/>
              <p:cNvSpPr/>
              <p:nvPr/>
            </p:nvSpPr>
            <p:spPr>
              <a:xfrm>
                <a:off x="1021000" y="2738475"/>
                <a:ext cx="31475" cy="30775"/>
              </a:xfrm>
              <a:custGeom>
                <a:rect b="b" l="l" r="r" t="t"/>
                <a:pathLst>
                  <a:path extrusionOk="0" h="1231" w="1259">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9"/>
              <p:cNvSpPr/>
              <p:nvPr/>
            </p:nvSpPr>
            <p:spPr>
              <a:xfrm>
                <a:off x="1008100" y="2725925"/>
                <a:ext cx="32650" cy="29525"/>
              </a:xfrm>
              <a:custGeom>
                <a:rect b="b" l="l" r="r" t="t"/>
                <a:pathLst>
                  <a:path extrusionOk="0" h="1181" w="1306">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9"/>
              <p:cNvSpPr/>
              <p:nvPr/>
            </p:nvSpPr>
            <p:spPr>
              <a:xfrm>
                <a:off x="995825" y="2712800"/>
                <a:ext cx="33625" cy="28275"/>
              </a:xfrm>
              <a:custGeom>
                <a:rect b="b" l="l" r="r" t="t"/>
                <a:pathLst>
                  <a:path extrusionOk="0" h="1131" w="1345">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9"/>
              <p:cNvSpPr/>
              <p:nvPr/>
            </p:nvSpPr>
            <p:spPr>
              <a:xfrm>
                <a:off x="984100" y="2699125"/>
                <a:ext cx="34750" cy="27025"/>
              </a:xfrm>
              <a:custGeom>
                <a:rect b="b" l="l" r="r" t="t"/>
                <a:pathLst>
                  <a:path extrusionOk="0" h="1081" w="139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9"/>
              <p:cNvSpPr/>
              <p:nvPr/>
            </p:nvSpPr>
            <p:spPr>
              <a:xfrm>
                <a:off x="973075" y="2685250"/>
                <a:ext cx="35475" cy="25425"/>
              </a:xfrm>
              <a:custGeom>
                <a:rect b="b" l="l" r="r" t="t"/>
                <a:pathLst>
                  <a:path extrusionOk="0" h="1017" w="1419">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9"/>
              <p:cNvSpPr/>
              <p:nvPr/>
            </p:nvSpPr>
            <p:spPr>
              <a:xfrm>
                <a:off x="1478800" y="2835000"/>
                <a:ext cx="16700" cy="39925"/>
              </a:xfrm>
              <a:custGeom>
                <a:rect b="b" l="l" r="r" t="t"/>
                <a:pathLst>
                  <a:path extrusionOk="0" h="1597" w="668">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9"/>
              <p:cNvSpPr/>
              <p:nvPr/>
            </p:nvSpPr>
            <p:spPr>
              <a:xfrm>
                <a:off x="962750" y="2670825"/>
                <a:ext cx="36575" cy="24000"/>
              </a:xfrm>
              <a:custGeom>
                <a:rect b="b" l="l" r="r" t="t"/>
                <a:pathLst>
                  <a:path extrusionOk="0" h="960" w="1463">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9"/>
              <p:cNvSpPr/>
              <p:nvPr/>
            </p:nvSpPr>
            <p:spPr>
              <a:xfrm>
                <a:off x="1494925" y="2828800"/>
                <a:ext cx="18075" cy="39200"/>
              </a:xfrm>
              <a:custGeom>
                <a:rect b="b" l="l" r="r" t="t"/>
                <a:pathLst>
                  <a:path extrusionOk="0" h="1568" w="723">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9"/>
              <p:cNvSpPr/>
              <p:nvPr/>
            </p:nvSpPr>
            <p:spPr>
              <a:xfrm>
                <a:off x="953000" y="2656175"/>
                <a:ext cx="37325" cy="22625"/>
              </a:xfrm>
              <a:custGeom>
                <a:rect b="b" l="l" r="r" t="t"/>
                <a:pathLst>
                  <a:path extrusionOk="0" h="905" w="1493">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9"/>
              <p:cNvSpPr/>
              <p:nvPr/>
            </p:nvSpPr>
            <p:spPr>
              <a:xfrm>
                <a:off x="1510525" y="2821600"/>
                <a:ext cx="19775" cy="38800"/>
              </a:xfrm>
              <a:custGeom>
                <a:rect b="b" l="l" r="r" t="t"/>
                <a:pathLst>
                  <a:path extrusionOk="0" h="1552" w="791">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9"/>
              <p:cNvSpPr/>
              <p:nvPr/>
            </p:nvSpPr>
            <p:spPr>
              <a:xfrm>
                <a:off x="943925" y="2640900"/>
                <a:ext cx="38250" cy="21150"/>
              </a:xfrm>
              <a:custGeom>
                <a:rect b="b" l="l" r="r" t="t"/>
                <a:pathLst>
                  <a:path extrusionOk="0" h="846" w="153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9"/>
              <p:cNvSpPr/>
              <p:nvPr/>
            </p:nvSpPr>
            <p:spPr>
              <a:xfrm>
                <a:off x="1526025" y="2814000"/>
                <a:ext cx="21425" cy="37900"/>
              </a:xfrm>
              <a:custGeom>
                <a:rect b="b" l="l" r="r" t="t"/>
                <a:pathLst>
                  <a:path extrusionOk="0" h="1516" w="857">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9"/>
              <p:cNvSpPr/>
              <p:nvPr/>
            </p:nvSpPr>
            <p:spPr>
              <a:xfrm>
                <a:off x="935775" y="2625425"/>
                <a:ext cx="38725" cy="19550"/>
              </a:xfrm>
              <a:custGeom>
                <a:rect b="b" l="l" r="r" t="t"/>
                <a:pathLst>
                  <a:path extrusionOk="0" h="782" w="1549">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9"/>
              <p:cNvSpPr/>
              <p:nvPr/>
            </p:nvSpPr>
            <p:spPr>
              <a:xfrm>
                <a:off x="1541025" y="2805575"/>
                <a:ext cx="22900" cy="37250"/>
              </a:xfrm>
              <a:custGeom>
                <a:rect b="b" l="l" r="r" t="t"/>
                <a:pathLst>
                  <a:path extrusionOk="0" h="1490" w="916">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9"/>
              <p:cNvSpPr/>
              <p:nvPr/>
            </p:nvSpPr>
            <p:spPr>
              <a:xfrm>
                <a:off x="1555875" y="2796625"/>
                <a:ext cx="24350" cy="36375"/>
              </a:xfrm>
              <a:custGeom>
                <a:rect b="b" l="l" r="r" t="t"/>
                <a:pathLst>
                  <a:path extrusionOk="0" h="1455" w="974">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9"/>
              <p:cNvSpPr/>
              <p:nvPr/>
            </p:nvSpPr>
            <p:spPr>
              <a:xfrm>
                <a:off x="1570175" y="2787225"/>
                <a:ext cx="25625" cy="35375"/>
              </a:xfrm>
              <a:custGeom>
                <a:rect b="b" l="l" r="r" t="t"/>
                <a:pathLst>
                  <a:path extrusionOk="0" h="1415" w="1025">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9"/>
              <p:cNvSpPr/>
              <p:nvPr/>
            </p:nvSpPr>
            <p:spPr>
              <a:xfrm>
                <a:off x="1584050" y="2776825"/>
                <a:ext cx="27025" cy="34550"/>
              </a:xfrm>
              <a:custGeom>
                <a:rect b="b" l="l" r="r" t="t"/>
                <a:pathLst>
                  <a:path extrusionOk="0" h="1382" w="1081">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9"/>
              <p:cNvSpPr/>
              <p:nvPr/>
            </p:nvSpPr>
            <p:spPr>
              <a:xfrm>
                <a:off x="1597500" y="2766100"/>
                <a:ext cx="28550" cy="33625"/>
              </a:xfrm>
              <a:custGeom>
                <a:rect b="b" l="l" r="r" t="t"/>
                <a:pathLst>
                  <a:path extrusionOk="0" h="1345" w="1142">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9"/>
              <p:cNvSpPr/>
              <p:nvPr/>
            </p:nvSpPr>
            <p:spPr>
              <a:xfrm>
                <a:off x="1610550" y="2754850"/>
                <a:ext cx="29725" cy="32400"/>
              </a:xfrm>
              <a:custGeom>
                <a:rect b="b" l="l" r="r" t="t"/>
                <a:pathLst>
                  <a:path extrusionOk="0" h="1296" w="1189">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9"/>
              <p:cNvSpPr/>
              <p:nvPr/>
            </p:nvSpPr>
            <p:spPr>
              <a:xfrm>
                <a:off x="1623175" y="2742925"/>
                <a:ext cx="30850" cy="31150"/>
              </a:xfrm>
              <a:custGeom>
                <a:rect b="b" l="l" r="r" t="t"/>
                <a:pathLst>
                  <a:path extrusionOk="0" h="1246" w="1234">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9"/>
              <p:cNvSpPr/>
              <p:nvPr/>
            </p:nvSpPr>
            <p:spPr>
              <a:xfrm>
                <a:off x="1635100" y="2730525"/>
                <a:ext cx="32175" cy="30000"/>
              </a:xfrm>
              <a:custGeom>
                <a:rect b="b" l="l" r="r" t="t"/>
                <a:pathLst>
                  <a:path extrusionOk="0" h="1200" w="1287">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9"/>
              <p:cNvSpPr/>
              <p:nvPr/>
            </p:nvSpPr>
            <p:spPr>
              <a:xfrm>
                <a:off x="1646475" y="2717475"/>
                <a:ext cx="33350" cy="28975"/>
              </a:xfrm>
              <a:custGeom>
                <a:rect b="b" l="l" r="r" t="t"/>
                <a:pathLst>
                  <a:path extrusionOk="0" h="1159" w="1334">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9"/>
              <p:cNvSpPr/>
              <p:nvPr/>
            </p:nvSpPr>
            <p:spPr>
              <a:xfrm>
                <a:off x="1657425" y="2704225"/>
                <a:ext cx="34275" cy="27375"/>
              </a:xfrm>
              <a:custGeom>
                <a:rect b="b" l="l" r="r" t="t"/>
                <a:pathLst>
                  <a:path extrusionOk="0" h="1095" w="1371">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9"/>
              <p:cNvSpPr/>
              <p:nvPr/>
            </p:nvSpPr>
            <p:spPr>
              <a:xfrm>
                <a:off x="1667750" y="2690350"/>
                <a:ext cx="35300" cy="26025"/>
              </a:xfrm>
              <a:custGeom>
                <a:rect b="b" l="l" r="r" t="t"/>
                <a:pathLst>
                  <a:path extrusionOk="0" h="1041" w="1412">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9"/>
              <p:cNvSpPr/>
              <p:nvPr/>
            </p:nvSpPr>
            <p:spPr>
              <a:xfrm>
                <a:off x="1677575" y="2676050"/>
                <a:ext cx="36075" cy="24575"/>
              </a:xfrm>
              <a:custGeom>
                <a:rect b="b" l="l" r="r" t="t"/>
                <a:pathLst>
                  <a:path extrusionOk="0" h="983" w="1443">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9"/>
              <p:cNvSpPr/>
              <p:nvPr/>
            </p:nvSpPr>
            <p:spPr>
              <a:xfrm>
                <a:off x="1686650" y="2661400"/>
                <a:ext cx="37050" cy="23100"/>
              </a:xfrm>
              <a:custGeom>
                <a:rect b="b" l="l" r="r" t="t"/>
                <a:pathLst>
                  <a:path extrusionOk="0" h="924" w="1482">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9"/>
              <p:cNvSpPr/>
              <p:nvPr/>
            </p:nvSpPr>
            <p:spPr>
              <a:xfrm>
                <a:off x="1695000" y="2646400"/>
                <a:ext cx="37850" cy="21575"/>
              </a:xfrm>
              <a:custGeom>
                <a:rect b="b" l="l" r="r" t="t"/>
                <a:pathLst>
                  <a:path extrusionOk="0" h="863" w="1514">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9"/>
              <p:cNvSpPr/>
              <p:nvPr/>
            </p:nvSpPr>
            <p:spPr>
              <a:xfrm>
                <a:off x="1702825" y="2631125"/>
                <a:ext cx="38650" cy="19900"/>
              </a:xfrm>
              <a:custGeom>
                <a:rect b="b" l="l" r="r" t="t"/>
                <a:pathLst>
                  <a:path extrusionOk="0" h="796" w="1546">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9"/>
              <p:cNvSpPr/>
              <p:nvPr/>
            </p:nvSpPr>
            <p:spPr>
              <a:xfrm>
                <a:off x="904450" y="2365200"/>
                <a:ext cx="41325" cy="10700"/>
              </a:xfrm>
              <a:custGeom>
                <a:rect b="b" l="l" r="r" t="t"/>
                <a:pathLst>
                  <a:path extrusionOk="0" h="428" w="1653">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9"/>
              <p:cNvSpPr/>
              <p:nvPr/>
            </p:nvSpPr>
            <p:spPr>
              <a:xfrm>
                <a:off x="1710000" y="2615450"/>
                <a:ext cx="39225" cy="18500"/>
              </a:xfrm>
              <a:custGeom>
                <a:rect b="b" l="l" r="r" t="t"/>
                <a:pathLst>
                  <a:path extrusionOk="0" h="740" w="1569">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9"/>
              <p:cNvSpPr/>
              <p:nvPr/>
            </p:nvSpPr>
            <p:spPr>
              <a:xfrm>
                <a:off x="908575" y="2346725"/>
                <a:ext cx="40950" cy="12350"/>
              </a:xfrm>
              <a:custGeom>
                <a:rect b="b" l="l" r="r" t="t"/>
                <a:pathLst>
                  <a:path extrusionOk="0" h="494" w="1638">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9"/>
              <p:cNvSpPr/>
              <p:nvPr/>
            </p:nvSpPr>
            <p:spPr>
              <a:xfrm>
                <a:off x="1716425" y="2599550"/>
                <a:ext cx="39925" cy="16825"/>
              </a:xfrm>
              <a:custGeom>
                <a:rect b="b" l="l" r="r" t="t"/>
                <a:pathLst>
                  <a:path extrusionOk="0" h="673" w="1597">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9"/>
              <p:cNvSpPr/>
              <p:nvPr/>
            </p:nvSpPr>
            <p:spPr>
              <a:xfrm>
                <a:off x="913650" y="2328575"/>
                <a:ext cx="40700" cy="14050"/>
              </a:xfrm>
              <a:custGeom>
                <a:rect b="b" l="l" r="r" t="t"/>
                <a:pathLst>
                  <a:path extrusionOk="0" h="562" w="1628">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9"/>
              <p:cNvSpPr/>
              <p:nvPr/>
            </p:nvSpPr>
            <p:spPr>
              <a:xfrm>
                <a:off x="1722200" y="2585100"/>
                <a:ext cx="39575" cy="13275"/>
              </a:xfrm>
              <a:custGeom>
                <a:rect b="b" l="l" r="r" t="t"/>
                <a:pathLst>
                  <a:path extrusionOk="0" h="531" w="1583">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9"/>
              <p:cNvSpPr/>
              <p:nvPr/>
            </p:nvSpPr>
            <p:spPr>
              <a:xfrm>
                <a:off x="919450" y="2310450"/>
                <a:ext cx="40200" cy="15775"/>
              </a:xfrm>
              <a:custGeom>
                <a:rect b="b" l="l" r="r" t="t"/>
                <a:pathLst>
                  <a:path extrusionOk="0" h="631" w="1608">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9"/>
              <p:cNvSpPr/>
              <p:nvPr/>
            </p:nvSpPr>
            <p:spPr>
              <a:xfrm>
                <a:off x="1724025" y="2577425"/>
                <a:ext cx="40550" cy="14825"/>
              </a:xfrm>
              <a:custGeom>
                <a:rect b="b" l="l" r="r" t="t"/>
                <a:pathLst>
                  <a:path extrusionOk="0" h="593" w="1622">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9"/>
              <p:cNvSpPr/>
              <p:nvPr/>
            </p:nvSpPr>
            <p:spPr>
              <a:xfrm>
                <a:off x="926000" y="2292675"/>
                <a:ext cx="39575" cy="17525"/>
              </a:xfrm>
              <a:custGeom>
                <a:rect b="b" l="l" r="r" t="t"/>
                <a:pathLst>
                  <a:path extrusionOk="0" h="701" w="1583">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9"/>
              <p:cNvSpPr/>
              <p:nvPr/>
            </p:nvSpPr>
            <p:spPr>
              <a:xfrm>
                <a:off x="1728850" y="2561050"/>
                <a:ext cx="40950" cy="12925"/>
              </a:xfrm>
              <a:custGeom>
                <a:rect b="b" l="l" r="r" t="t"/>
                <a:pathLst>
                  <a:path extrusionOk="0" h="517" w="1638">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9"/>
              <p:cNvSpPr/>
              <p:nvPr/>
            </p:nvSpPr>
            <p:spPr>
              <a:xfrm>
                <a:off x="933325" y="2275225"/>
                <a:ext cx="38950" cy="19000"/>
              </a:xfrm>
              <a:custGeom>
                <a:rect b="b" l="l" r="r" t="t"/>
                <a:pathLst>
                  <a:path extrusionOk="0" h="760" w="1558">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9"/>
              <p:cNvSpPr/>
              <p:nvPr/>
            </p:nvSpPr>
            <p:spPr>
              <a:xfrm>
                <a:off x="1733025" y="2544300"/>
                <a:ext cx="41300" cy="11325"/>
              </a:xfrm>
              <a:custGeom>
                <a:rect b="b" l="l" r="r" t="t"/>
                <a:pathLst>
                  <a:path extrusionOk="0" h="453" w="1652">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9"/>
              <p:cNvSpPr/>
              <p:nvPr/>
            </p:nvSpPr>
            <p:spPr>
              <a:xfrm>
                <a:off x="941350" y="2257925"/>
                <a:ext cx="38375" cy="20600"/>
              </a:xfrm>
              <a:custGeom>
                <a:rect b="b" l="l" r="r" t="t"/>
                <a:pathLst>
                  <a:path extrusionOk="0" h="824" w="1535">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9"/>
              <p:cNvSpPr/>
              <p:nvPr/>
            </p:nvSpPr>
            <p:spPr>
              <a:xfrm>
                <a:off x="1736500" y="2527425"/>
                <a:ext cx="41600" cy="9575"/>
              </a:xfrm>
              <a:custGeom>
                <a:rect b="b" l="l" r="r" t="t"/>
                <a:pathLst>
                  <a:path extrusionOk="0" h="383" w="1664">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9"/>
              <p:cNvSpPr/>
              <p:nvPr/>
            </p:nvSpPr>
            <p:spPr>
              <a:xfrm>
                <a:off x="950075" y="2241250"/>
                <a:ext cx="37550" cy="22225"/>
              </a:xfrm>
              <a:custGeom>
                <a:rect b="b" l="l" r="r" t="t"/>
                <a:pathLst>
                  <a:path extrusionOk="0" h="889" w="1502">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9"/>
              <p:cNvSpPr/>
              <p:nvPr/>
            </p:nvSpPr>
            <p:spPr>
              <a:xfrm>
                <a:off x="1739225" y="2510475"/>
                <a:ext cx="41675" cy="7775"/>
              </a:xfrm>
              <a:custGeom>
                <a:rect b="b" l="l" r="r" t="t"/>
                <a:pathLst>
                  <a:path extrusionOk="0" h="311" w="1667">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9"/>
              <p:cNvSpPr/>
              <p:nvPr/>
            </p:nvSpPr>
            <p:spPr>
              <a:xfrm>
                <a:off x="959350" y="2225000"/>
                <a:ext cx="36925" cy="23600"/>
              </a:xfrm>
              <a:custGeom>
                <a:rect b="b" l="l" r="r" t="t"/>
                <a:pathLst>
                  <a:path extrusionOk="0" h="944" w="1477">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9"/>
              <p:cNvSpPr/>
              <p:nvPr/>
            </p:nvSpPr>
            <p:spPr>
              <a:xfrm>
                <a:off x="1741325" y="2493325"/>
                <a:ext cx="41725" cy="6225"/>
              </a:xfrm>
              <a:custGeom>
                <a:rect b="b" l="l" r="r" t="t"/>
                <a:pathLst>
                  <a:path extrusionOk="0" h="249" w="1669">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9"/>
              <p:cNvSpPr/>
              <p:nvPr/>
            </p:nvSpPr>
            <p:spPr>
              <a:xfrm>
                <a:off x="969675" y="2208975"/>
                <a:ext cx="35925" cy="25000"/>
              </a:xfrm>
              <a:custGeom>
                <a:rect b="b" l="l" r="r" t="t"/>
                <a:pathLst>
                  <a:path extrusionOk="0" h="1000" w="1437">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9"/>
              <p:cNvSpPr/>
              <p:nvPr/>
            </p:nvSpPr>
            <p:spPr>
              <a:xfrm>
                <a:off x="1742575" y="2476100"/>
                <a:ext cx="41875" cy="4350"/>
              </a:xfrm>
              <a:custGeom>
                <a:rect b="b" l="l" r="r" t="t"/>
                <a:pathLst>
                  <a:path extrusionOk="0" h="174" w="1675">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9"/>
              <p:cNvSpPr/>
              <p:nvPr/>
            </p:nvSpPr>
            <p:spPr>
              <a:xfrm>
                <a:off x="980550" y="2193425"/>
                <a:ext cx="34975" cy="26450"/>
              </a:xfrm>
              <a:custGeom>
                <a:rect b="b" l="l" r="r" t="t"/>
                <a:pathLst>
                  <a:path extrusionOk="0" h="1058" w="1399">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9"/>
              <p:cNvSpPr/>
              <p:nvPr/>
            </p:nvSpPr>
            <p:spPr>
              <a:xfrm>
                <a:off x="1743125" y="2459150"/>
                <a:ext cx="41875" cy="2525"/>
              </a:xfrm>
              <a:custGeom>
                <a:rect b="b" l="l" r="r" t="t"/>
                <a:pathLst>
                  <a:path extrusionOk="0" h="101" w="1675">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9"/>
              <p:cNvSpPr/>
              <p:nvPr/>
            </p:nvSpPr>
            <p:spPr>
              <a:xfrm>
                <a:off x="992050" y="2178350"/>
                <a:ext cx="33850" cy="27850"/>
              </a:xfrm>
              <a:custGeom>
                <a:rect b="b" l="l" r="r" t="t"/>
                <a:pathLst>
                  <a:path extrusionOk="0" h="1114" w="1354">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9"/>
              <p:cNvSpPr/>
              <p:nvPr/>
            </p:nvSpPr>
            <p:spPr>
              <a:xfrm>
                <a:off x="1004250" y="2163775"/>
                <a:ext cx="32825" cy="29050"/>
              </a:xfrm>
              <a:custGeom>
                <a:rect b="b" l="l" r="r" t="t"/>
                <a:pathLst>
                  <a:path extrusionOk="0" h="1162" w="1313">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9"/>
              <p:cNvSpPr/>
              <p:nvPr/>
            </p:nvSpPr>
            <p:spPr>
              <a:xfrm>
                <a:off x="1741800" y="2421350"/>
                <a:ext cx="41800" cy="5450"/>
              </a:xfrm>
              <a:custGeom>
                <a:rect b="b" l="l" r="r" t="t"/>
                <a:pathLst>
                  <a:path extrusionOk="0" h="218" w="1672">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9"/>
              <p:cNvSpPr/>
              <p:nvPr/>
            </p:nvSpPr>
            <p:spPr>
              <a:xfrm>
                <a:off x="1016875" y="2149825"/>
                <a:ext cx="31900" cy="30375"/>
              </a:xfrm>
              <a:custGeom>
                <a:rect b="b" l="l" r="r" t="t"/>
                <a:pathLst>
                  <a:path extrusionOk="0" h="1215" w="1276">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9"/>
              <p:cNvSpPr/>
              <p:nvPr/>
            </p:nvSpPr>
            <p:spPr>
              <a:xfrm>
                <a:off x="1740075" y="2402575"/>
                <a:ext cx="41725" cy="7275"/>
              </a:xfrm>
              <a:custGeom>
                <a:rect b="b" l="l" r="r" t="t"/>
                <a:pathLst>
                  <a:path extrusionOk="0" h="291" w="1669">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9"/>
              <p:cNvSpPr/>
              <p:nvPr/>
            </p:nvSpPr>
            <p:spPr>
              <a:xfrm>
                <a:off x="1030350" y="2136225"/>
                <a:ext cx="30625" cy="31625"/>
              </a:xfrm>
              <a:custGeom>
                <a:rect b="b" l="l" r="r" t="t"/>
                <a:pathLst>
                  <a:path extrusionOk="0" h="1265" w="1225">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9"/>
              <p:cNvSpPr/>
              <p:nvPr/>
            </p:nvSpPr>
            <p:spPr>
              <a:xfrm>
                <a:off x="1044350" y="2123525"/>
                <a:ext cx="29250" cy="32675"/>
              </a:xfrm>
              <a:custGeom>
                <a:rect b="b" l="l" r="r" t="t"/>
                <a:pathLst>
                  <a:path extrusionOk="0" h="1307" w="117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9"/>
              <p:cNvSpPr/>
              <p:nvPr/>
            </p:nvSpPr>
            <p:spPr>
              <a:xfrm>
                <a:off x="1058875" y="2111200"/>
                <a:ext cx="27975" cy="33900"/>
              </a:xfrm>
              <a:custGeom>
                <a:rect b="b" l="l" r="r" t="t"/>
                <a:pathLst>
                  <a:path extrusionOk="0" h="1356" w="1119">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9"/>
              <p:cNvSpPr/>
              <p:nvPr/>
            </p:nvSpPr>
            <p:spPr>
              <a:xfrm>
                <a:off x="1073725" y="2099675"/>
                <a:ext cx="26725" cy="35050"/>
              </a:xfrm>
              <a:custGeom>
                <a:rect b="b" l="l" r="r" t="t"/>
                <a:pathLst>
                  <a:path extrusionOk="0" h="1402" w="1069">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9"/>
              <p:cNvSpPr/>
              <p:nvPr/>
            </p:nvSpPr>
            <p:spPr>
              <a:xfrm>
                <a:off x="1089275" y="2088650"/>
                <a:ext cx="25275" cy="35825"/>
              </a:xfrm>
              <a:custGeom>
                <a:rect b="b" l="l" r="r" t="t"/>
                <a:pathLst>
                  <a:path extrusionOk="0" h="1433" w="1011">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9"/>
              <p:cNvSpPr/>
              <p:nvPr/>
            </p:nvSpPr>
            <p:spPr>
              <a:xfrm>
                <a:off x="1104975" y="2078400"/>
                <a:ext cx="23875" cy="36650"/>
              </a:xfrm>
              <a:custGeom>
                <a:rect b="b" l="l" r="r" t="t"/>
                <a:pathLst>
                  <a:path extrusionOk="0" h="1466" w="955">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9"/>
              <p:cNvSpPr/>
              <p:nvPr/>
            </p:nvSpPr>
            <p:spPr>
              <a:xfrm>
                <a:off x="1121350" y="2068850"/>
                <a:ext cx="22425" cy="37475"/>
              </a:xfrm>
              <a:custGeom>
                <a:rect b="b" l="l" r="r" t="t"/>
                <a:pathLst>
                  <a:path extrusionOk="0" h="1499" w="897">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9"/>
              <p:cNvSpPr/>
              <p:nvPr/>
            </p:nvSpPr>
            <p:spPr>
              <a:xfrm>
                <a:off x="1138100" y="2059925"/>
                <a:ext cx="20875" cy="38325"/>
              </a:xfrm>
              <a:custGeom>
                <a:rect b="b" l="l" r="r" t="t"/>
                <a:pathLst>
                  <a:path extrusionOk="0" h="1533" w="835">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9"/>
              <p:cNvSpPr/>
              <p:nvPr/>
            </p:nvSpPr>
            <p:spPr>
              <a:xfrm>
                <a:off x="1155250" y="2051775"/>
                <a:ext cx="19200" cy="39000"/>
              </a:xfrm>
              <a:custGeom>
                <a:rect b="b" l="l" r="r" t="t"/>
                <a:pathLst>
                  <a:path extrusionOk="0" h="1560" w="768">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9"/>
              <p:cNvSpPr/>
              <p:nvPr/>
            </p:nvSpPr>
            <p:spPr>
              <a:xfrm>
                <a:off x="1172625" y="2044375"/>
                <a:ext cx="17675" cy="39575"/>
              </a:xfrm>
              <a:custGeom>
                <a:rect b="b" l="l" r="r" t="t"/>
                <a:pathLst>
                  <a:path extrusionOk="0" h="1583" w="707">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9"/>
              <p:cNvSpPr/>
              <p:nvPr/>
            </p:nvSpPr>
            <p:spPr>
              <a:xfrm>
                <a:off x="1190200" y="2037750"/>
                <a:ext cx="16075" cy="40125"/>
              </a:xfrm>
              <a:custGeom>
                <a:rect b="b" l="l" r="r" t="t"/>
                <a:pathLst>
                  <a:path extrusionOk="0" h="1605" w="643">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9"/>
              <p:cNvSpPr/>
              <p:nvPr/>
            </p:nvSpPr>
            <p:spPr>
              <a:xfrm>
                <a:off x="1208325" y="2031825"/>
                <a:ext cx="14400" cy="40550"/>
              </a:xfrm>
              <a:custGeom>
                <a:rect b="b" l="l" r="r" t="t"/>
                <a:pathLst>
                  <a:path extrusionOk="0" h="1622" w="576">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9"/>
              <p:cNvSpPr/>
              <p:nvPr/>
            </p:nvSpPr>
            <p:spPr>
              <a:xfrm>
                <a:off x="1226475" y="2026650"/>
                <a:ext cx="12700" cy="40975"/>
              </a:xfrm>
              <a:custGeom>
                <a:rect b="b" l="l" r="r" t="t"/>
                <a:pathLst>
                  <a:path extrusionOk="0" h="1639" w="508">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9"/>
              <p:cNvSpPr/>
              <p:nvPr/>
            </p:nvSpPr>
            <p:spPr>
              <a:xfrm>
                <a:off x="1244800" y="2022400"/>
                <a:ext cx="11200" cy="41250"/>
              </a:xfrm>
              <a:custGeom>
                <a:rect b="b" l="l" r="r" t="t"/>
                <a:pathLst>
                  <a:path extrusionOk="0" h="1650" w="448">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9"/>
              <p:cNvSpPr/>
              <p:nvPr/>
            </p:nvSpPr>
            <p:spPr>
              <a:xfrm>
                <a:off x="1263425" y="2018625"/>
                <a:ext cx="9375" cy="41675"/>
              </a:xfrm>
              <a:custGeom>
                <a:rect b="b" l="l" r="r" t="t"/>
                <a:pathLst>
                  <a:path extrusionOk="0" h="1667" w="375">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9"/>
              <p:cNvSpPr/>
              <p:nvPr/>
            </p:nvSpPr>
            <p:spPr>
              <a:xfrm>
                <a:off x="1282200" y="2015925"/>
                <a:ext cx="7625" cy="41725"/>
              </a:xfrm>
              <a:custGeom>
                <a:rect b="b" l="l" r="r" t="t"/>
                <a:pathLst>
                  <a:path extrusionOk="0" h="1669" w="305">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9"/>
              <p:cNvSpPr/>
              <p:nvPr/>
            </p:nvSpPr>
            <p:spPr>
              <a:xfrm>
                <a:off x="1301025" y="2013900"/>
                <a:ext cx="5875" cy="42000"/>
              </a:xfrm>
              <a:custGeom>
                <a:rect b="b" l="l" r="r" t="t"/>
                <a:pathLst>
                  <a:path extrusionOk="0" h="1680" w="235">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9"/>
              <p:cNvSpPr/>
              <p:nvPr/>
            </p:nvSpPr>
            <p:spPr>
              <a:xfrm>
                <a:off x="1593325" y="2111325"/>
                <a:ext cx="28125" cy="33725"/>
              </a:xfrm>
              <a:custGeom>
                <a:rect b="b" l="l" r="r" t="t"/>
                <a:pathLst>
                  <a:path extrusionOk="0" h="1349" w="1125">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9"/>
              <p:cNvSpPr/>
              <p:nvPr/>
            </p:nvSpPr>
            <p:spPr>
              <a:xfrm>
                <a:off x="1579875" y="2099600"/>
                <a:ext cx="26650" cy="34900"/>
              </a:xfrm>
              <a:custGeom>
                <a:rect b="b" l="l" r="r" t="t"/>
                <a:pathLst>
                  <a:path extrusionOk="0" h="1396" w="1066">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6143" name="Shape 6143"/>
        <p:cNvGrpSpPr/>
        <p:nvPr/>
      </p:nvGrpSpPr>
      <p:grpSpPr>
        <a:xfrm>
          <a:off x="0" y="0"/>
          <a:ext cx="0" cy="0"/>
          <a:chOff x="0" y="0"/>
          <a:chExt cx="0" cy="0"/>
        </a:xfrm>
      </p:grpSpPr>
      <p:sp>
        <p:nvSpPr>
          <p:cNvPr id="6144" name="Google Shape;6144;p10"/>
          <p:cNvSpPr txBox="1"/>
          <p:nvPr>
            <p:ph type="title"/>
          </p:nvPr>
        </p:nvSpPr>
        <p:spPr>
          <a:xfrm>
            <a:off x="720000" y="540000"/>
            <a:ext cx="7704000" cy="1317900"/>
          </a:xfrm>
          <a:prstGeom prst="rect">
            <a:avLst/>
          </a:prstGeom>
          <a:solidFill>
            <a:schemeClr val="accent6"/>
          </a:solidFill>
          <a:ln>
            <a:noFill/>
          </a:ln>
        </p:spPr>
        <p:txBody>
          <a:bodyPr anchorCtr="0" anchor="t" bIns="91425" lIns="91425" spcFirstLastPara="1" rIns="91425" wrap="square" tIns="91425">
            <a:noAutofit/>
          </a:bodyPr>
          <a:lstStyle>
            <a:lvl1pPr lvl="0" rtl="0" algn="ctr">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6145" name="Google Shape;6145;p10"/>
          <p:cNvGrpSpPr/>
          <p:nvPr/>
        </p:nvGrpSpPr>
        <p:grpSpPr>
          <a:xfrm>
            <a:off x="469500" y="2718075"/>
            <a:ext cx="8120800" cy="2615375"/>
            <a:chOff x="469500" y="2718075"/>
            <a:chExt cx="8120800" cy="2615375"/>
          </a:xfrm>
        </p:grpSpPr>
        <p:sp>
          <p:nvSpPr>
            <p:cNvPr id="6146" name="Google Shape;6146;p10"/>
            <p:cNvSpPr/>
            <p:nvPr/>
          </p:nvSpPr>
          <p:spPr>
            <a:xfrm flipH="1" rot="10800000">
              <a:off x="1807463" y="3322900"/>
              <a:ext cx="329725" cy="1932350"/>
            </a:xfrm>
            <a:custGeom>
              <a:rect b="b" l="l" r="r" t="t"/>
              <a:pathLst>
                <a:path extrusionOk="0" fill="none" h="77294" w="13189">
                  <a:moveTo>
                    <a:pt x="1" y="1"/>
                  </a:moveTo>
                  <a:lnTo>
                    <a:pt x="1" y="22714"/>
                  </a:lnTo>
                  <a:lnTo>
                    <a:pt x="13188" y="35903"/>
                  </a:lnTo>
                  <a:lnTo>
                    <a:pt x="13188" y="7729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0"/>
            <p:cNvSpPr/>
            <p:nvPr/>
          </p:nvSpPr>
          <p:spPr>
            <a:xfrm flipH="1" rot="10800000">
              <a:off x="6756200" y="2936175"/>
              <a:ext cx="145100" cy="2337600"/>
            </a:xfrm>
            <a:custGeom>
              <a:rect b="b" l="l" r="r" t="t"/>
              <a:pathLst>
                <a:path extrusionOk="0" fill="none" h="93504" w="5804">
                  <a:moveTo>
                    <a:pt x="1" y="0"/>
                  </a:moveTo>
                  <a:lnTo>
                    <a:pt x="1" y="45426"/>
                  </a:lnTo>
                  <a:lnTo>
                    <a:pt x="5803" y="52709"/>
                  </a:lnTo>
                  <a:lnTo>
                    <a:pt x="5803" y="9350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0"/>
            <p:cNvSpPr/>
            <p:nvPr/>
          </p:nvSpPr>
          <p:spPr>
            <a:xfrm flipH="1" rot="10800000">
              <a:off x="2040313" y="4684900"/>
              <a:ext cx="195075" cy="570350"/>
            </a:xfrm>
            <a:custGeom>
              <a:rect b="b" l="l" r="r" t="t"/>
              <a:pathLst>
                <a:path extrusionOk="0" fill="none" h="22814" w="7803">
                  <a:moveTo>
                    <a:pt x="7803" y="1"/>
                  </a:moveTo>
                  <a:lnTo>
                    <a:pt x="7803" y="9712"/>
                  </a:lnTo>
                  <a:lnTo>
                    <a:pt x="0" y="17514"/>
                  </a:lnTo>
                  <a:lnTo>
                    <a:pt x="0" y="22814"/>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0"/>
            <p:cNvSpPr/>
            <p:nvPr/>
          </p:nvSpPr>
          <p:spPr>
            <a:xfrm flipH="1" rot="10800000">
              <a:off x="7989600" y="3014300"/>
              <a:ext cx="308575" cy="2240950"/>
            </a:xfrm>
            <a:custGeom>
              <a:rect b="b" l="l" r="r" t="t"/>
              <a:pathLst>
                <a:path extrusionOk="0" fill="none" h="89638" w="12343">
                  <a:moveTo>
                    <a:pt x="12342" y="1"/>
                  </a:moveTo>
                  <a:lnTo>
                    <a:pt x="12342" y="22878"/>
                  </a:lnTo>
                  <a:lnTo>
                    <a:pt x="1643" y="33083"/>
                  </a:lnTo>
                  <a:lnTo>
                    <a:pt x="0" y="8963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0"/>
            <p:cNvSpPr/>
            <p:nvPr/>
          </p:nvSpPr>
          <p:spPr>
            <a:xfrm flipH="1" rot="10800000">
              <a:off x="7930425" y="4173625"/>
              <a:ext cx="289550" cy="1118650"/>
            </a:xfrm>
            <a:custGeom>
              <a:rect b="b" l="l" r="r" t="t"/>
              <a:pathLst>
                <a:path extrusionOk="0" fill="none" h="44746" w="11582">
                  <a:moveTo>
                    <a:pt x="11581" y="0"/>
                  </a:moveTo>
                  <a:lnTo>
                    <a:pt x="11581" y="19751"/>
                  </a:lnTo>
                  <a:lnTo>
                    <a:pt x="0" y="31334"/>
                  </a:lnTo>
                  <a:lnTo>
                    <a:pt x="0" y="44745"/>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0"/>
            <p:cNvSpPr/>
            <p:nvPr/>
          </p:nvSpPr>
          <p:spPr>
            <a:xfrm flipH="1" rot="10800000">
              <a:off x="692725" y="3561575"/>
              <a:ext cx="277775" cy="1693675"/>
            </a:xfrm>
            <a:custGeom>
              <a:rect b="b" l="l" r="r" t="t"/>
              <a:pathLst>
                <a:path extrusionOk="0" fill="none" h="67747" w="11111">
                  <a:moveTo>
                    <a:pt x="11110" y="1"/>
                  </a:moveTo>
                  <a:lnTo>
                    <a:pt x="11110" y="26169"/>
                  </a:lnTo>
                  <a:lnTo>
                    <a:pt x="1" y="37279"/>
                  </a:lnTo>
                  <a:lnTo>
                    <a:pt x="1" y="67747"/>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0"/>
            <p:cNvSpPr/>
            <p:nvPr/>
          </p:nvSpPr>
          <p:spPr>
            <a:xfrm flipH="1" rot="10800000">
              <a:off x="469500" y="3162475"/>
              <a:ext cx="402200" cy="2129800"/>
            </a:xfrm>
            <a:custGeom>
              <a:rect b="b" l="l" r="r" t="t"/>
              <a:pathLst>
                <a:path extrusionOk="0" fill="none" h="85192" w="16088">
                  <a:moveTo>
                    <a:pt x="16088" y="0"/>
                  </a:moveTo>
                  <a:lnTo>
                    <a:pt x="16088" y="26003"/>
                  </a:lnTo>
                  <a:lnTo>
                    <a:pt x="0" y="42092"/>
                  </a:lnTo>
                  <a:lnTo>
                    <a:pt x="0" y="8519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0"/>
            <p:cNvSpPr/>
            <p:nvPr/>
          </p:nvSpPr>
          <p:spPr>
            <a:xfrm flipH="1" rot="10800000">
              <a:off x="8168525" y="3495750"/>
              <a:ext cx="257175" cy="1796525"/>
            </a:xfrm>
            <a:custGeom>
              <a:rect b="b" l="l" r="r" t="t"/>
              <a:pathLst>
                <a:path extrusionOk="0" fill="none" h="71861" w="10287">
                  <a:moveTo>
                    <a:pt x="10287" y="0"/>
                  </a:moveTo>
                  <a:lnTo>
                    <a:pt x="10287" y="33081"/>
                  </a:lnTo>
                  <a:lnTo>
                    <a:pt x="0" y="43369"/>
                  </a:lnTo>
                  <a:lnTo>
                    <a:pt x="0" y="7186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0"/>
            <p:cNvSpPr/>
            <p:nvPr/>
          </p:nvSpPr>
          <p:spPr>
            <a:xfrm flipH="1" rot="10800000">
              <a:off x="583675" y="4821200"/>
              <a:ext cx="148050" cy="495800"/>
            </a:xfrm>
            <a:custGeom>
              <a:rect b="b" l="l" r="r" t="t"/>
              <a:pathLst>
                <a:path extrusionOk="0" fill="none" h="19832" w="5922">
                  <a:moveTo>
                    <a:pt x="0" y="1"/>
                  </a:moveTo>
                  <a:lnTo>
                    <a:pt x="0" y="13910"/>
                  </a:lnTo>
                  <a:lnTo>
                    <a:pt x="5921" y="1983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0"/>
            <p:cNvSpPr/>
            <p:nvPr/>
          </p:nvSpPr>
          <p:spPr>
            <a:xfrm flipH="1" rot="10800000">
              <a:off x="469500" y="4610625"/>
              <a:ext cx="179675" cy="722825"/>
            </a:xfrm>
            <a:custGeom>
              <a:rect b="b" l="l" r="r" t="t"/>
              <a:pathLst>
                <a:path extrusionOk="0" fill="none" h="28913" w="7187">
                  <a:moveTo>
                    <a:pt x="0" y="0"/>
                  </a:moveTo>
                  <a:lnTo>
                    <a:pt x="0" y="21726"/>
                  </a:lnTo>
                  <a:lnTo>
                    <a:pt x="7187" y="2891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0"/>
            <p:cNvSpPr/>
            <p:nvPr/>
          </p:nvSpPr>
          <p:spPr>
            <a:xfrm flipH="1" rot="10800000">
              <a:off x="8448325" y="3497825"/>
              <a:ext cx="141975" cy="1775950"/>
            </a:xfrm>
            <a:custGeom>
              <a:rect b="b" l="l" r="r" t="t"/>
              <a:pathLst>
                <a:path extrusionOk="0" fill="none" h="71038" w="5679">
                  <a:moveTo>
                    <a:pt x="5679" y="0"/>
                  </a:moveTo>
                  <a:lnTo>
                    <a:pt x="5679" y="41888"/>
                  </a:lnTo>
                  <a:lnTo>
                    <a:pt x="0" y="47566"/>
                  </a:lnTo>
                  <a:lnTo>
                    <a:pt x="0" y="71038"/>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0"/>
            <p:cNvSpPr/>
            <p:nvPr/>
          </p:nvSpPr>
          <p:spPr>
            <a:xfrm flipH="1" rot="10800000">
              <a:off x="6869025" y="3525575"/>
              <a:ext cx="208925" cy="1686500"/>
            </a:xfrm>
            <a:custGeom>
              <a:rect b="b" l="l" r="r" t="t"/>
              <a:pathLst>
                <a:path extrusionOk="0" fill="none" h="67460" w="8357">
                  <a:moveTo>
                    <a:pt x="0" y="1"/>
                  </a:moveTo>
                  <a:lnTo>
                    <a:pt x="0" y="30862"/>
                  </a:lnTo>
                  <a:lnTo>
                    <a:pt x="8357" y="39219"/>
                  </a:lnTo>
                  <a:lnTo>
                    <a:pt x="8357" y="67460"/>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0"/>
            <p:cNvSpPr/>
            <p:nvPr/>
          </p:nvSpPr>
          <p:spPr>
            <a:xfrm flipH="1" rot="10800000">
              <a:off x="6949950" y="3790625"/>
              <a:ext cx="208925" cy="1440650"/>
            </a:xfrm>
            <a:custGeom>
              <a:rect b="b" l="l" r="r" t="t"/>
              <a:pathLst>
                <a:path extrusionOk="0" fill="none" h="57626" w="8357">
                  <a:moveTo>
                    <a:pt x="0" y="0"/>
                  </a:moveTo>
                  <a:lnTo>
                    <a:pt x="0" y="30861"/>
                  </a:lnTo>
                  <a:lnTo>
                    <a:pt x="8357" y="39218"/>
                  </a:lnTo>
                  <a:lnTo>
                    <a:pt x="8357" y="5762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0"/>
            <p:cNvSpPr/>
            <p:nvPr/>
          </p:nvSpPr>
          <p:spPr>
            <a:xfrm flipH="1" rot="10800000">
              <a:off x="1721463" y="2718075"/>
              <a:ext cx="332275" cy="2537175"/>
            </a:xfrm>
            <a:custGeom>
              <a:rect b="b" l="l" r="r" t="t"/>
              <a:pathLst>
                <a:path extrusionOk="0" fill="none" h="101487" w="13291">
                  <a:moveTo>
                    <a:pt x="1" y="1"/>
                  </a:moveTo>
                  <a:lnTo>
                    <a:pt x="1" y="31272"/>
                  </a:lnTo>
                  <a:lnTo>
                    <a:pt x="13290" y="44561"/>
                  </a:lnTo>
                  <a:lnTo>
                    <a:pt x="13290" y="101486"/>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0"/>
            <p:cNvSpPr/>
            <p:nvPr/>
          </p:nvSpPr>
          <p:spPr>
            <a:xfrm flipH="1" rot="10800000">
              <a:off x="7872850" y="4597475"/>
              <a:ext cx="240150" cy="666025"/>
            </a:xfrm>
            <a:custGeom>
              <a:rect b="b" l="l" r="r" t="t"/>
              <a:pathLst>
                <a:path extrusionOk="0" fill="none" h="26641" w="9606">
                  <a:moveTo>
                    <a:pt x="9606" y="1"/>
                  </a:moveTo>
                  <a:lnTo>
                    <a:pt x="9606" y="17036"/>
                  </a:lnTo>
                  <a:lnTo>
                    <a:pt x="1" y="26641"/>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0"/>
            <p:cNvSpPr/>
            <p:nvPr/>
          </p:nvSpPr>
          <p:spPr>
            <a:xfrm flipH="1" rot="10800000">
              <a:off x="1923288" y="4900925"/>
              <a:ext cx="25" cy="354325"/>
            </a:xfrm>
            <a:custGeom>
              <a:rect b="b" l="l" r="r" t="t"/>
              <a:pathLst>
                <a:path extrusionOk="0" fill="none" h="14173" w="1">
                  <a:moveTo>
                    <a:pt x="0" y="1"/>
                  </a:moveTo>
                  <a:lnTo>
                    <a:pt x="0" y="14173"/>
                  </a:lnTo>
                </a:path>
              </a:pathLst>
            </a:custGeom>
            <a:noFill/>
            <a:ln cap="flat" cmpd="sng" w="9525">
              <a:solidFill>
                <a:schemeClr val="accent2"/>
              </a:solidFill>
              <a:prstDash val="solid"/>
              <a:miter lim="14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2" name="Google Shape;6162;p10"/>
          <p:cNvGrpSpPr/>
          <p:nvPr/>
        </p:nvGrpSpPr>
        <p:grpSpPr>
          <a:xfrm>
            <a:off x="3600714" y="3959708"/>
            <a:ext cx="1942520" cy="1901874"/>
            <a:chOff x="367000" y="3270000"/>
            <a:chExt cx="1028550" cy="1006975"/>
          </a:xfrm>
        </p:grpSpPr>
        <p:sp>
          <p:nvSpPr>
            <p:cNvPr id="6163" name="Google Shape;6163;p10"/>
            <p:cNvSpPr/>
            <p:nvPr/>
          </p:nvSpPr>
          <p:spPr>
            <a:xfrm>
              <a:off x="725625" y="3613400"/>
              <a:ext cx="170550" cy="157875"/>
            </a:xfrm>
            <a:custGeom>
              <a:rect b="b" l="l" r="r" t="t"/>
              <a:pathLst>
                <a:path extrusionOk="0" h="6315" w="6822">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0"/>
            <p:cNvSpPr/>
            <p:nvPr/>
          </p:nvSpPr>
          <p:spPr>
            <a:xfrm>
              <a:off x="891700" y="3633850"/>
              <a:ext cx="225" cy="25"/>
            </a:xfrm>
            <a:custGeom>
              <a:rect b="b" l="l" r="r" t="t"/>
              <a:pathLst>
                <a:path extrusionOk="0" h="1" w="9">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0"/>
            <p:cNvSpPr/>
            <p:nvPr/>
          </p:nvSpPr>
          <p:spPr>
            <a:xfrm>
              <a:off x="889525" y="3633700"/>
              <a:ext cx="450" cy="25"/>
            </a:xfrm>
            <a:custGeom>
              <a:rect b="b" l="l" r="r" t="t"/>
              <a:pathLst>
                <a:path extrusionOk="0" h="1" w="18">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0"/>
            <p:cNvSpPr/>
            <p:nvPr/>
          </p:nvSpPr>
          <p:spPr>
            <a:xfrm>
              <a:off x="889950" y="3633700"/>
              <a:ext cx="1775" cy="175"/>
            </a:xfrm>
            <a:custGeom>
              <a:rect b="b" l="l" r="r" t="t"/>
              <a:pathLst>
                <a:path extrusionOk="0" h="7" w="71">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0"/>
            <p:cNvSpPr/>
            <p:nvPr/>
          </p:nvSpPr>
          <p:spPr>
            <a:xfrm>
              <a:off x="726325" y="3778000"/>
              <a:ext cx="59525" cy="102775"/>
            </a:xfrm>
            <a:custGeom>
              <a:rect b="b" l="l" r="r" t="t"/>
              <a:pathLst>
                <a:path extrusionOk="0" h="4111" w="2381">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0"/>
            <p:cNvSpPr/>
            <p:nvPr/>
          </p:nvSpPr>
          <p:spPr>
            <a:xfrm>
              <a:off x="907375" y="3616550"/>
              <a:ext cx="127875" cy="124525"/>
            </a:xfrm>
            <a:custGeom>
              <a:rect b="b" l="l" r="r" t="t"/>
              <a:pathLst>
                <a:path extrusionOk="0" h="4981" w="5115">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0"/>
            <p:cNvSpPr/>
            <p:nvPr/>
          </p:nvSpPr>
          <p:spPr>
            <a:xfrm>
              <a:off x="911425" y="3616475"/>
              <a:ext cx="71025" cy="33450"/>
            </a:xfrm>
            <a:custGeom>
              <a:rect b="b" l="l" r="r" t="t"/>
              <a:pathLst>
                <a:path extrusionOk="0" h="1338" w="2841">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0"/>
            <p:cNvSpPr/>
            <p:nvPr/>
          </p:nvSpPr>
          <p:spPr>
            <a:xfrm>
              <a:off x="977000" y="3752200"/>
              <a:ext cx="61400" cy="132825"/>
            </a:xfrm>
            <a:custGeom>
              <a:rect b="b" l="l" r="r" t="t"/>
              <a:pathLst>
                <a:path extrusionOk="0" h="5313" w="2456">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0"/>
            <p:cNvSpPr/>
            <p:nvPr/>
          </p:nvSpPr>
          <p:spPr>
            <a:xfrm>
              <a:off x="1017450" y="3800200"/>
              <a:ext cx="300" cy="700"/>
            </a:xfrm>
            <a:custGeom>
              <a:rect b="b" l="l" r="r" t="t"/>
              <a:pathLst>
                <a:path extrusionOk="0" h="28" w="12">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0"/>
            <p:cNvSpPr/>
            <p:nvPr/>
          </p:nvSpPr>
          <p:spPr>
            <a:xfrm>
              <a:off x="778925" y="3872725"/>
              <a:ext cx="55800" cy="44175"/>
            </a:xfrm>
            <a:custGeom>
              <a:rect b="b" l="l" r="r" t="t"/>
              <a:pathLst>
                <a:path extrusionOk="0" h="1767" w="2232">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0"/>
            <p:cNvSpPr/>
            <p:nvPr/>
          </p:nvSpPr>
          <p:spPr>
            <a:xfrm>
              <a:off x="838975" y="3876825"/>
              <a:ext cx="142700" cy="50375"/>
            </a:xfrm>
            <a:custGeom>
              <a:rect b="b" l="l" r="r" t="t"/>
              <a:pathLst>
                <a:path extrusionOk="0" h="2015" w="5708">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0"/>
            <p:cNvSpPr/>
            <p:nvPr/>
          </p:nvSpPr>
          <p:spPr>
            <a:xfrm>
              <a:off x="831700" y="4000075"/>
              <a:ext cx="875" cy="175"/>
            </a:xfrm>
            <a:custGeom>
              <a:rect b="b" l="l" r="r" t="t"/>
              <a:pathLst>
                <a:path extrusionOk="0" h="7" w="35">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0"/>
            <p:cNvSpPr/>
            <p:nvPr/>
          </p:nvSpPr>
          <p:spPr>
            <a:xfrm>
              <a:off x="833675" y="4000425"/>
              <a:ext cx="3225" cy="725"/>
            </a:xfrm>
            <a:custGeom>
              <a:rect b="b" l="l" r="r" t="t"/>
              <a:pathLst>
                <a:path extrusionOk="0" h="29" w="129">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0"/>
            <p:cNvSpPr/>
            <p:nvPr/>
          </p:nvSpPr>
          <p:spPr>
            <a:xfrm>
              <a:off x="836875" y="4001125"/>
              <a:ext cx="3025" cy="650"/>
            </a:xfrm>
            <a:custGeom>
              <a:rect b="b" l="l" r="r" t="t"/>
              <a:pathLst>
                <a:path extrusionOk="0" h="26" w="121">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0"/>
            <p:cNvSpPr/>
            <p:nvPr/>
          </p:nvSpPr>
          <p:spPr>
            <a:xfrm>
              <a:off x="832350" y="4000150"/>
              <a:ext cx="1275" cy="325"/>
            </a:xfrm>
            <a:custGeom>
              <a:rect b="b" l="l" r="r" t="t"/>
              <a:pathLst>
                <a:path extrusionOk="0" h="13" w="51">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0"/>
            <p:cNvSpPr/>
            <p:nvPr/>
          </p:nvSpPr>
          <p:spPr>
            <a:xfrm>
              <a:off x="807650" y="3993100"/>
              <a:ext cx="25" cy="25"/>
            </a:xfrm>
            <a:custGeom>
              <a:rect b="b" l="l" r="r" t="t"/>
              <a:pathLst>
                <a:path extrusionOk="0" h="1" w="1">
                  <a:moveTo>
                    <a:pt x="0" y="1"/>
                  </a:moveTo>
                  <a:lnTo>
                    <a:pt x="0" y="1"/>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0"/>
            <p:cNvSpPr/>
            <p:nvPr/>
          </p:nvSpPr>
          <p:spPr>
            <a:xfrm>
              <a:off x="807650" y="3993100"/>
              <a:ext cx="7475" cy="2475"/>
            </a:xfrm>
            <a:custGeom>
              <a:rect b="b" l="l" r="r" t="t"/>
              <a:pathLst>
                <a:path extrusionOk="0" h="99" w="299">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0"/>
            <p:cNvSpPr/>
            <p:nvPr/>
          </p:nvSpPr>
          <p:spPr>
            <a:xfrm>
              <a:off x="815100" y="3995550"/>
              <a:ext cx="8550" cy="2450"/>
            </a:xfrm>
            <a:custGeom>
              <a:rect b="b" l="l" r="r" t="t"/>
              <a:pathLst>
                <a:path extrusionOk="0" h="98" w="342">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0"/>
            <p:cNvSpPr/>
            <p:nvPr/>
          </p:nvSpPr>
          <p:spPr>
            <a:xfrm>
              <a:off x="823625" y="3997975"/>
              <a:ext cx="8050" cy="2125"/>
            </a:xfrm>
            <a:custGeom>
              <a:rect b="b" l="l" r="r" t="t"/>
              <a:pathLst>
                <a:path extrusionOk="0" h="85" w="322">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0"/>
            <p:cNvSpPr/>
            <p:nvPr/>
          </p:nvSpPr>
          <p:spPr>
            <a:xfrm>
              <a:off x="804300" y="3991850"/>
              <a:ext cx="3375" cy="1275"/>
            </a:xfrm>
            <a:custGeom>
              <a:rect b="b" l="l" r="r" t="t"/>
              <a:pathLst>
                <a:path extrusionOk="0" h="51" w="135">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0"/>
            <p:cNvSpPr/>
            <p:nvPr/>
          </p:nvSpPr>
          <p:spPr>
            <a:xfrm>
              <a:off x="727800" y="3601275"/>
              <a:ext cx="168450" cy="390375"/>
            </a:xfrm>
            <a:custGeom>
              <a:rect b="b" l="l" r="r" t="t"/>
              <a:pathLst>
                <a:path extrusionOk="0" h="15615" w="6738">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0"/>
            <p:cNvSpPr/>
            <p:nvPr/>
          </p:nvSpPr>
          <p:spPr>
            <a:xfrm>
              <a:off x="839875" y="4001750"/>
              <a:ext cx="17175" cy="2600"/>
            </a:xfrm>
            <a:custGeom>
              <a:rect b="b" l="l" r="r" t="t"/>
              <a:pathLst>
                <a:path extrusionOk="0" h="104" w="687">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0"/>
            <p:cNvSpPr/>
            <p:nvPr/>
          </p:nvSpPr>
          <p:spPr>
            <a:xfrm>
              <a:off x="853600" y="3962900"/>
              <a:ext cx="1350" cy="225"/>
            </a:xfrm>
            <a:custGeom>
              <a:rect b="b" l="l" r="r" t="t"/>
              <a:pathLst>
                <a:path extrusionOk="0" h="9" w="54">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0"/>
            <p:cNvSpPr/>
            <p:nvPr/>
          </p:nvSpPr>
          <p:spPr>
            <a:xfrm>
              <a:off x="854925" y="3963175"/>
              <a:ext cx="26600" cy="3100"/>
            </a:xfrm>
            <a:custGeom>
              <a:rect b="b" l="l" r="r" t="t"/>
              <a:pathLst>
                <a:path extrusionOk="0" h="124" w="1064">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0"/>
            <p:cNvSpPr/>
            <p:nvPr/>
          </p:nvSpPr>
          <p:spPr>
            <a:xfrm>
              <a:off x="738875" y="3904600"/>
              <a:ext cx="1000" cy="1125"/>
            </a:xfrm>
            <a:custGeom>
              <a:rect b="b" l="l" r="r" t="t"/>
              <a:pathLst>
                <a:path extrusionOk="0" h="45" w="4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0"/>
            <p:cNvSpPr/>
            <p:nvPr/>
          </p:nvSpPr>
          <p:spPr>
            <a:xfrm>
              <a:off x="733800" y="3898600"/>
              <a:ext cx="650" cy="800"/>
            </a:xfrm>
            <a:custGeom>
              <a:rect b="b" l="l" r="r" t="t"/>
              <a:pathLst>
                <a:path extrusionOk="0" h="32" w="26">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0"/>
            <p:cNvSpPr/>
            <p:nvPr/>
          </p:nvSpPr>
          <p:spPr>
            <a:xfrm>
              <a:off x="734425" y="3899375"/>
              <a:ext cx="425" cy="575"/>
            </a:xfrm>
            <a:custGeom>
              <a:rect b="b" l="l" r="r" t="t"/>
              <a:pathLst>
                <a:path extrusionOk="0" h="23" w="17">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0"/>
            <p:cNvSpPr/>
            <p:nvPr/>
          </p:nvSpPr>
          <p:spPr>
            <a:xfrm>
              <a:off x="697600" y="3700950"/>
              <a:ext cx="2525" cy="1000"/>
            </a:xfrm>
            <a:custGeom>
              <a:rect b="b" l="l" r="r" t="t"/>
              <a:pathLst>
                <a:path extrusionOk="0" h="40" w="101">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0"/>
            <p:cNvSpPr/>
            <p:nvPr/>
          </p:nvSpPr>
          <p:spPr>
            <a:xfrm>
              <a:off x="731075" y="3895100"/>
              <a:ext cx="150" cy="175"/>
            </a:xfrm>
            <a:custGeom>
              <a:rect b="b" l="l" r="r" t="t"/>
              <a:pathLst>
                <a:path extrusionOk="0" h="7" w="6">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0"/>
            <p:cNvSpPr/>
            <p:nvPr/>
          </p:nvSpPr>
          <p:spPr>
            <a:xfrm>
              <a:off x="731200" y="3895250"/>
              <a:ext cx="1075" cy="1350"/>
            </a:xfrm>
            <a:custGeom>
              <a:rect b="b" l="l" r="r" t="t"/>
              <a:pathLst>
                <a:path extrusionOk="0" h="54" w="43">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0"/>
            <p:cNvSpPr/>
            <p:nvPr/>
          </p:nvSpPr>
          <p:spPr>
            <a:xfrm>
              <a:off x="729475" y="3893100"/>
              <a:ext cx="1625" cy="2025"/>
            </a:xfrm>
            <a:custGeom>
              <a:rect b="b" l="l" r="r" t="t"/>
              <a:pathLst>
                <a:path extrusionOk="0" h="81" w="65">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0"/>
            <p:cNvSpPr/>
            <p:nvPr/>
          </p:nvSpPr>
          <p:spPr>
            <a:xfrm>
              <a:off x="732175" y="3896650"/>
              <a:ext cx="375" cy="375"/>
            </a:xfrm>
            <a:custGeom>
              <a:rect b="b" l="l" r="r" t="t"/>
              <a:pathLst>
                <a:path extrusionOk="0" h="15" w="15">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0"/>
            <p:cNvSpPr/>
            <p:nvPr/>
          </p:nvSpPr>
          <p:spPr>
            <a:xfrm>
              <a:off x="732525" y="3896925"/>
              <a:ext cx="1350" cy="1700"/>
            </a:xfrm>
            <a:custGeom>
              <a:rect b="b" l="l" r="r" t="t"/>
              <a:pathLst>
                <a:path extrusionOk="0" h="68" w="54">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0"/>
            <p:cNvSpPr/>
            <p:nvPr/>
          </p:nvSpPr>
          <p:spPr>
            <a:xfrm>
              <a:off x="719775" y="3622400"/>
              <a:ext cx="2325" cy="2625"/>
            </a:xfrm>
            <a:custGeom>
              <a:rect b="b" l="l" r="r" t="t"/>
              <a:pathLst>
                <a:path extrusionOk="0" h="105" w="93">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0"/>
            <p:cNvSpPr/>
            <p:nvPr/>
          </p:nvSpPr>
          <p:spPr>
            <a:xfrm>
              <a:off x="718525" y="3625125"/>
              <a:ext cx="1275" cy="1425"/>
            </a:xfrm>
            <a:custGeom>
              <a:rect b="b" l="l" r="r" t="t"/>
              <a:pathLst>
                <a:path extrusionOk="0" h="57" w="51">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0"/>
            <p:cNvSpPr/>
            <p:nvPr/>
          </p:nvSpPr>
          <p:spPr>
            <a:xfrm>
              <a:off x="722075" y="3614525"/>
              <a:ext cx="7350" cy="7900"/>
            </a:xfrm>
            <a:custGeom>
              <a:rect b="b" l="l" r="r" t="t"/>
              <a:pathLst>
                <a:path extrusionOk="0" h="316" w="294">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0"/>
            <p:cNvSpPr/>
            <p:nvPr/>
          </p:nvSpPr>
          <p:spPr>
            <a:xfrm>
              <a:off x="729400" y="3614450"/>
              <a:ext cx="25" cy="100"/>
            </a:xfrm>
            <a:custGeom>
              <a:rect b="b" l="l" r="r" t="t"/>
              <a:pathLst>
                <a:path extrusionOk="0" h="4" w="1">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0"/>
            <p:cNvSpPr/>
            <p:nvPr/>
          </p:nvSpPr>
          <p:spPr>
            <a:xfrm>
              <a:off x="838200" y="3530700"/>
              <a:ext cx="4475" cy="850"/>
            </a:xfrm>
            <a:custGeom>
              <a:rect b="b" l="l" r="r" t="t"/>
              <a:pathLst>
                <a:path extrusionOk="0" h="34" w="179">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0"/>
            <p:cNvSpPr/>
            <p:nvPr/>
          </p:nvSpPr>
          <p:spPr>
            <a:xfrm>
              <a:off x="842650" y="3530350"/>
              <a:ext cx="1225" cy="225"/>
            </a:xfrm>
            <a:custGeom>
              <a:rect b="b" l="l" r="r" t="t"/>
              <a:pathLst>
                <a:path extrusionOk="0" h="9" w="49">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0"/>
            <p:cNvSpPr/>
            <p:nvPr/>
          </p:nvSpPr>
          <p:spPr>
            <a:xfrm>
              <a:off x="889950" y="3526100"/>
              <a:ext cx="14600" cy="500"/>
            </a:xfrm>
            <a:custGeom>
              <a:rect b="b" l="l" r="r" t="t"/>
              <a:pathLst>
                <a:path extrusionOk="0" h="20" w="584">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0"/>
            <p:cNvSpPr/>
            <p:nvPr/>
          </p:nvSpPr>
          <p:spPr>
            <a:xfrm>
              <a:off x="850200" y="3529100"/>
              <a:ext cx="1275" cy="300"/>
            </a:xfrm>
            <a:custGeom>
              <a:rect b="b" l="l" r="r" t="t"/>
              <a:pathLst>
                <a:path extrusionOk="0" h="12" w="51">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0"/>
            <p:cNvSpPr/>
            <p:nvPr/>
          </p:nvSpPr>
          <p:spPr>
            <a:xfrm>
              <a:off x="851450" y="3526100"/>
              <a:ext cx="38525" cy="3025"/>
            </a:xfrm>
            <a:custGeom>
              <a:rect b="b" l="l" r="r" t="t"/>
              <a:pathLst>
                <a:path extrusionOk="0" h="121" w="1541">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0"/>
            <p:cNvSpPr/>
            <p:nvPr/>
          </p:nvSpPr>
          <p:spPr>
            <a:xfrm>
              <a:off x="849700" y="3529300"/>
              <a:ext cx="525" cy="100"/>
            </a:xfrm>
            <a:custGeom>
              <a:rect b="b" l="l" r="r" t="t"/>
              <a:pathLst>
                <a:path extrusionOk="0" h="4" w="21">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0"/>
            <p:cNvSpPr/>
            <p:nvPr/>
          </p:nvSpPr>
          <p:spPr>
            <a:xfrm>
              <a:off x="843850" y="3529375"/>
              <a:ext cx="5875" cy="1075"/>
            </a:xfrm>
            <a:custGeom>
              <a:rect b="b" l="l" r="r" t="t"/>
              <a:pathLst>
                <a:path extrusionOk="0" h="43" w="235">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0"/>
            <p:cNvSpPr/>
            <p:nvPr/>
          </p:nvSpPr>
          <p:spPr>
            <a:xfrm>
              <a:off x="806125" y="3565575"/>
              <a:ext cx="1975" cy="4975"/>
            </a:xfrm>
            <a:custGeom>
              <a:rect b="b" l="l" r="r" t="t"/>
              <a:pathLst>
                <a:path extrusionOk="0" h="199" w="79">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0"/>
            <p:cNvSpPr/>
            <p:nvPr/>
          </p:nvSpPr>
          <p:spPr>
            <a:xfrm>
              <a:off x="638450" y="3526100"/>
              <a:ext cx="484950" cy="482275"/>
            </a:xfrm>
            <a:custGeom>
              <a:rect b="b" l="l" r="r" t="t"/>
              <a:pathLst>
                <a:path extrusionOk="0" h="19291" w="19398">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0"/>
            <p:cNvSpPr/>
            <p:nvPr/>
          </p:nvSpPr>
          <p:spPr>
            <a:xfrm>
              <a:off x="698700" y="3805075"/>
              <a:ext cx="12725" cy="3500"/>
            </a:xfrm>
            <a:custGeom>
              <a:rect b="b" l="l" r="r" t="t"/>
              <a:pathLst>
                <a:path extrusionOk="0" h="140" w="509">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0"/>
            <p:cNvSpPr/>
            <p:nvPr/>
          </p:nvSpPr>
          <p:spPr>
            <a:xfrm>
              <a:off x="700100" y="3810650"/>
              <a:ext cx="12575" cy="3925"/>
            </a:xfrm>
            <a:custGeom>
              <a:rect b="b" l="l" r="r" t="t"/>
              <a:pathLst>
                <a:path extrusionOk="0" h="157" w="503">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0"/>
            <p:cNvSpPr/>
            <p:nvPr/>
          </p:nvSpPr>
          <p:spPr>
            <a:xfrm>
              <a:off x="699400" y="3722500"/>
              <a:ext cx="12650" cy="3775"/>
            </a:xfrm>
            <a:custGeom>
              <a:rect b="b" l="l" r="r" t="t"/>
              <a:pathLst>
                <a:path extrusionOk="0" h="151" w="506">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0"/>
            <p:cNvSpPr/>
            <p:nvPr/>
          </p:nvSpPr>
          <p:spPr>
            <a:xfrm>
              <a:off x="697375" y="3799500"/>
              <a:ext cx="12925" cy="3150"/>
            </a:xfrm>
            <a:custGeom>
              <a:rect b="b" l="l" r="r" t="t"/>
              <a:pathLst>
                <a:path extrusionOk="0" h="126" w="517">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0"/>
            <p:cNvSpPr/>
            <p:nvPr/>
          </p:nvSpPr>
          <p:spPr>
            <a:xfrm>
              <a:off x="700175" y="3813850"/>
              <a:ext cx="25" cy="100"/>
            </a:xfrm>
            <a:custGeom>
              <a:rect b="b" l="l" r="r" t="t"/>
              <a:pathLst>
                <a:path extrusionOk="0" h="4" w="1">
                  <a:moveTo>
                    <a:pt x="0" y="1"/>
                  </a:moveTo>
                  <a:lnTo>
                    <a:pt x="0" y="4"/>
                  </a:lnTo>
                  <a:lnTo>
                    <a:pt x="0" y="4"/>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0"/>
            <p:cNvSpPr/>
            <p:nvPr/>
          </p:nvSpPr>
          <p:spPr>
            <a:xfrm>
              <a:off x="703650" y="3821600"/>
              <a:ext cx="12525" cy="4775"/>
            </a:xfrm>
            <a:custGeom>
              <a:rect b="b" l="l" r="r" t="t"/>
              <a:pathLst>
                <a:path extrusionOk="0" h="191" w="501">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0"/>
            <p:cNvSpPr/>
            <p:nvPr/>
          </p:nvSpPr>
          <p:spPr>
            <a:xfrm>
              <a:off x="712725" y="3842875"/>
              <a:ext cx="11950" cy="6375"/>
            </a:xfrm>
            <a:custGeom>
              <a:rect b="b" l="l" r="r" t="t"/>
              <a:pathLst>
                <a:path extrusionOk="0" h="255" w="478">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0"/>
            <p:cNvSpPr/>
            <p:nvPr/>
          </p:nvSpPr>
          <p:spPr>
            <a:xfrm>
              <a:off x="707700" y="3832400"/>
              <a:ext cx="12225" cy="5550"/>
            </a:xfrm>
            <a:custGeom>
              <a:rect b="b" l="l" r="r" t="t"/>
              <a:pathLst>
                <a:path extrusionOk="0" h="222" w="489">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0"/>
            <p:cNvSpPr/>
            <p:nvPr/>
          </p:nvSpPr>
          <p:spPr>
            <a:xfrm>
              <a:off x="705550" y="3827100"/>
              <a:ext cx="12350" cy="5200"/>
            </a:xfrm>
            <a:custGeom>
              <a:rect b="b" l="l" r="r" t="t"/>
              <a:pathLst>
                <a:path extrusionOk="0" h="208" w="494">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0"/>
            <p:cNvSpPr/>
            <p:nvPr/>
          </p:nvSpPr>
          <p:spPr>
            <a:xfrm>
              <a:off x="710225" y="3837650"/>
              <a:ext cx="12000" cy="5950"/>
            </a:xfrm>
            <a:custGeom>
              <a:rect b="b" l="l" r="r" t="t"/>
              <a:pathLst>
                <a:path extrusionOk="0" h="238" w="48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0"/>
            <p:cNvSpPr/>
            <p:nvPr/>
          </p:nvSpPr>
          <p:spPr>
            <a:xfrm>
              <a:off x="695225" y="3746625"/>
              <a:ext cx="12925" cy="2125"/>
            </a:xfrm>
            <a:custGeom>
              <a:rect b="b" l="l" r="r" t="t"/>
              <a:pathLst>
                <a:path extrusionOk="0" h="85" w="517">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0"/>
            <p:cNvSpPr/>
            <p:nvPr/>
          </p:nvSpPr>
          <p:spPr>
            <a:xfrm>
              <a:off x="695975" y="3740625"/>
              <a:ext cx="12875" cy="2475"/>
            </a:xfrm>
            <a:custGeom>
              <a:rect b="b" l="l" r="r" t="t"/>
              <a:pathLst>
                <a:path extrusionOk="0" h="99" w="515">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0"/>
            <p:cNvSpPr/>
            <p:nvPr/>
          </p:nvSpPr>
          <p:spPr>
            <a:xfrm>
              <a:off x="831425" y="3936550"/>
              <a:ext cx="4150" cy="12575"/>
            </a:xfrm>
            <a:custGeom>
              <a:rect b="b" l="l" r="r" t="t"/>
              <a:pathLst>
                <a:path extrusionOk="0" h="503" w="166">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0"/>
            <p:cNvSpPr/>
            <p:nvPr/>
          </p:nvSpPr>
          <p:spPr>
            <a:xfrm>
              <a:off x="696825" y="3734500"/>
              <a:ext cx="12775" cy="2950"/>
            </a:xfrm>
            <a:custGeom>
              <a:rect b="b" l="l" r="r" t="t"/>
              <a:pathLst>
                <a:path extrusionOk="0" h="118" w="511">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0"/>
            <p:cNvSpPr/>
            <p:nvPr/>
          </p:nvSpPr>
          <p:spPr>
            <a:xfrm>
              <a:off x="698075" y="3728500"/>
              <a:ext cx="12800" cy="3375"/>
            </a:xfrm>
            <a:custGeom>
              <a:rect b="b" l="l" r="r" t="t"/>
              <a:pathLst>
                <a:path extrusionOk="0" h="135" w="512">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0"/>
            <p:cNvSpPr/>
            <p:nvPr/>
          </p:nvSpPr>
          <p:spPr>
            <a:xfrm>
              <a:off x="694650" y="3752900"/>
              <a:ext cx="12950" cy="1625"/>
            </a:xfrm>
            <a:custGeom>
              <a:rect b="b" l="l" r="r" t="t"/>
              <a:pathLst>
                <a:path extrusionOk="0" h="65" w="518">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0"/>
            <p:cNvSpPr/>
            <p:nvPr/>
          </p:nvSpPr>
          <p:spPr>
            <a:xfrm>
              <a:off x="695650" y="3788050"/>
              <a:ext cx="12850" cy="2400"/>
            </a:xfrm>
            <a:custGeom>
              <a:rect b="b" l="l" r="r" t="t"/>
              <a:pathLst>
                <a:path extrusionOk="0" h="96" w="514">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0"/>
            <p:cNvSpPr/>
            <p:nvPr/>
          </p:nvSpPr>
          <p:spPr>
            <a:xfrm>
              <a:off x="694250" y="3770975"/>
              <a:ext cx="12925" cy="1050"/>
            </a:xfrm>
            <a:custGeom>
              <a:rect b="b" l="l" r="r" t="t"/>
              <a:pathLst>
                <a:path extrusionOk="0" h="42" w="517">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0"/>
            <p:cNvSpPr/>
            <p:nvPr/>
          </p:nvSpPr>
          <p:spPr>
            <a:xfrm>
              <a:off x="694450" y="3759050"/>
              <a:ext cx="12925" cy="1275"/>
            </a:xfrm>
            <a:custGeom>
              <a:rect b="b" l="l" r="r" t="t"/>
              <a:pathLst>
                <a:path extrusionOk="0" h="51" w="517">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0"/>
            <p:cNvSpPr/>
            <p:nvPr/>
          </p:nvSpPr>
          <p:spPr>
            <a:xfrm>
              <a:off x="694250" y="3765100"/>
              <a:ext cx="12925" cy="950"/>
            </a:xfrm>
            <a:custGeom>
              <a:rect b="b" l="l" r="r" t="t"/>
              <a:pathLst>
                <a:path extrusionOk="0" h="38" w="517">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0"/>
            <p:cNvSpPr/>
            <p:nvPr/>
          </p:nvSpPr>
          <p:spPr>
            <a:xfrm>
              <a:off x="766000" y="3905225"/>
              <a:ext cx="8550" cy="10625"/>
            </a:xfrm>
            <a:custGeom>
              <a:rect b="b" l="l" r="r" t="t"/>
              <a:pathLst>
                <a:path extrusionOk="0" h="425" w="342">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0"/>
            <p:cNvSpPr/>
            <p:nvPr/>
          </p:nvSpPr>
          <p:spPr>
            <a:xfrm>
              <a:off x="761200" y="3901675"/>
              <a:ext cx="8800" cy="10275"/>
            </a:xfrm>
            <a:custGeom>
              <a:rect b="b" l="l" r="r" t="t"/>
              <a:pathLst>
                <a:path extrusionOk="0" h="411" w="352">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0"/>
            <p:cNvSpPr/>
            <p:nvPr/>
          </p:nvSpPr>
          <p:spPr>
            <a:xfrm>
              <a:off x="770675" y="3908700"/>
              <a:ext cx="8400" cy="10925"/>
            </a:xfrm>
            <a:custGeom>
              <a:rect b="b" l="l" r="r" t="t"/>
              <a:pathLst>
                <a:path extrusionOk="0" h="437" w="336">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0"/>
            <p:cNvSpPr/>
            <p:nvPr/>
          </p:nvSpPr>
          <p:spPr>
            <a:xfrm>
              <a:off x="756600" y="3897825"/>
              <a:ext cx="9150" cy="10150"/>
            </a:xfrm>
            <a:custGeom>
              <a:rect b="b" l="l" r="r" t="t"/>
              <a:pathLst>
                <a:path extrusionOk="0" h="406" w="366">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0"/>
            <p:cNvSpPr/>
            <p:nvPr/>
          </p:nvSpPr>
          <p:spPr>
            <a:xfrm>
              <a:off x="775925" y="3912000"/>
              <a:ext cx="7900" cy="11175"/>
            </a:xfrm>
            <a:custGeom>
              <a:rect b="b" l="l" r="r" t="t"/>
              <a:pathLst>
                <a:path extrusionOk="0" h="447" w="316">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0"/>
            <p:cNvSpPr/>
            <p:nvPr/>
          </p:nvSpPr>
          <p:spPr>
            <a:xfrm>
              <a:off x="808200" y="3928875"/>
              <a:ext cx="5750" cy="12075"/>
            </a:xfrm>
            <a:custGeom>
              <a:rect b="b" l="l" r="r" t="t"/>
              <a:pathLst>
                <a:path extrusionOk="0" h="483" w="23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0"/>
            <p:cNvSpPr/>
            <p:nvPr/>
          </p:nvSpPr>
          <p:spPr>
            <a:xfrm>
              <a:off x="786300" y="3918275"/>
              <a:ext cx="7275" cy="11525"/>
            </a:xfrm>
            <a:custGeom>
              <a:rect b="b" l="l" r="r" t="t"/>
              <a:pathLst>
                <a:path extrusionOk="0" h="461" w="291">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0"/>
            <p:cNvSpPr/>
            <p:nvPr/>
          </p:nvSpPr>
          <p:spPr>
            <a:xfrm>
              <a:off x="802475" y="3926350"/>
              <a:ext cx="6325" cy="12100"/>
            </a:xfrm>
            <a:custGeom>
              <a:rect b="b" l="l" r="r" t="t"/>
              <a:pathLst>
                <a:path extrusionOk="0" h="484" w="253">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0"/>
            <p:cNvSpPr/>
            <p:nvPr/>
          </p:nvSpPr>
          <p:spPr>
            <a:xfrm>
              <a:off x="715375" y="3848025"/>
              <a:ext cx="11875" cy="6650"/>
            </a:xfrm>
            <a:custGeom>
              <a:rect b="b" l="l" r="r" t="t"/>
              <a:pathLst>
                <a:path extrusionOk="0" h="266" w="475">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0"/>
            <p:cNvSpPr/>
            <p:nvPr/>
          </p:nvSpPr>
          <p:spPr>
            <a:xfrm>
              <a:off x="797125" y="3923850"/>
              <a:ext cx="6500" cy="11800"/>
            </a:xfrm>
            <a:custGeom>
              <a:rect b="b" l="l" r="r" t="t"/>
              <a:pathLst>
                <a:path extrusionOk="0" h="472" w="26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0"/>
            <p:cNvSpPr/>
            <p:nvPr/>
          </p:nvSpPr>
          <p:spPr>
            <a:xfrm>
              <a:off x="752050" y="3893850"/>
              <a:ext cx="9525" cy="9800"/>
            </a:xfrm>
            <a:custGeom>
              <a:rect b="b" l="l" r="r" t="t"/>
              <a:pathLst>
                <a:path extrusionOk="0" h="392" w="381">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0"/>
            <p:cNvSpPr/>
            <p:nvPr/>
          </p:nvSpPr>
          <p:spPr>
            <a:xfrm>
              <a:off x="721450" y="3858075"/>
              <a:ext cx="11250" cy="7350"/>
            </a:xfrm>
            <a:custGeom>
              <a:rect b="b" l="l" r="r" t="t"/>
              <a:pathLst>
                <a:path extrusionOk="0" h="294" w="45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0"/>
            <p:cNvSpPr/>
            <p:nvPr/>
          </p:nvSpPr>
          <p:spPr>
            <a:xfrm>
              <a:off x="724650" y="3862825"/>
              <a:ext cx="11325" cy="7825"/>
            </a:xfrm>
            <a:custGeom>
              <a:rect b="b" l="l" r="r" t="t"/>
              <a:pathLst>
                <a:path extrusionOk="0" h="313" w="453">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0"/>
            <p:cNvSpPr/>
            <p:nvPr/>
          </p:nvSpPr>
          <p:spPr>
            <a:xfrm>
              <a:off x="718450" y="3853050"/>
              <a:ext cx="11675" cy="7000"/>
            </a:xfrm>
            <a:custGeom>
              <a:rect b="b" l="l" r="r" t="t"/>
              <a:pathLst>
                <a:path extrusionOk="0" h="280" w="467">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0"/>
            <p:cNvSpPr/>
            <p:nvPr/>
          </p:nvSpPr>
          <p:spPr>
            <a:xfrm>
              <a:off x="728150" y="3867700"/>
              <a:ext cx="11025" cy="8050"/>
            </a:xfrm>
            <a:custGeom>
              <a:rect b="b" l="l" r="r" t="t"/>
              <a:pathLst>
                <a:path extrusionOk="0" h="322" w="441">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0"/>
            <p:cNvSpPr/>
            <p:nvPr/>
          </p:nvSpPr>
          <p:spPr>
            <a:xfrm>
              <a:off x="743475" y="3885625"/>
              <a:ext cx="10075" cy="9225"/>
            </a:xfrm>
            <a:custGeom>
              <a:rect b="b" l="l" r="r" t="t"/>
              <a:pathLst>
                <a:path extrusionOk="0" h="369" w="403">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0"/>
            <p:cNvSpPr/>
            <p:nvPr/>
          </p:nvSpPr>
          <p:spPr>
            <a:xfrm>
              <a:off x="747800" y="3889800"/>
              <a:ext cx="9650" cy="9600"/>
            </a:xfrm>
            <a:custGeom>
              <a:rect b="b" l="l" r="r" t="t"/>
              <a:pathLst>
                <a:path extrusionOk="0" h="384" w="386">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0"/>
            <p:cNvSpPr/>
            <p:nvPr/>
          </p:nvSpPr>
          <p:spPr>
            <a:xfrm>
              <a:off x="739300" y="3881300"/>
              <a:ext cx="10350" cy="8950"/>
            </a:xfrm>
            <a:custGeom>
              <a:rect b="b" l="l" r="r" t="t"/>
              <a:pathLst>
                <a:path extrusionOk="0" h="358" w="414">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0"/>
            <p:cNvSpPr/>
            <p:nvPr/>
          </p:nvSpPr>
          <p:spPr>
            <a:xfrm>
              <a:off x="731625" y="3872375"/>
              <a:ext cx="10775" cy="8250"/>
            </a:xfrm>
            <a:custGeom>
              <a:rect b="b" l="l" r="r" t="t"/>
              <a:pathLst>
                <a:path extrusionOk="0" h="330" w="431">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0"/>
            <p:cNvSpPr/>
            <p:nvPr/>
          </p:nvSpPr>
          <p:spPr>
            <a:xfrm>
              <a:off x="735600" y="3876975"/>
              <a:ext cx="10500" cy="8675"/>
            </a:xfrm>
            <a:custGeom>
              <a:rect b="b" l="l" r="r" t="t"/>
              <a:pathLst>
                <a:path extrusionOk="0" h="347" w="42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0"/>
            <p:cNvSpPr/>
            <p:nvPr/>
          </p:nvSpPr>
          <p:spPr>
            <a:xfrm>
              <a:off x="696400" y="3793700"/>
              <a:ext cx="12925" cy="2825"/>
            </a:xfrm>
            <a:custGeom>
              <a:rect b="b" l="l" r="r" t="t"/>
              <a:pathLst>
                <a:path extrusionOk="0" h="113" w="517">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0"/>
            <p:cNvSpPr/>
            <p:nvPr/>
          </p:nvSpPr>
          <p:spPr>
            <a:xfrm>
              <a:off x="867775" y="3942825"/>
              <a:ext cx="1750" cy="12925"/>
            </a:xfrm>
            <a:custGeom>
              <a:rect b="b" l="l" r="r" t="t"/>
              <a:pathLst>
                <a:path extrusionOk="0" h="517" w="7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0"/>
            <p:cNvSpPr/>
            <p:nvPr/>
          </p:nvSpPr>
          <p:spPr>
            <a:xfrm>
              <a:off x="849350" y="3940450"/>
              <a:ext cx="2950" cy="12850"/>
            </a:xfrm>
            <a:custGeom>
              <a:rect b="b" l="l" r="r" t="t"/>
              <a:pathLst>
                <a:path extrusionOk="0" h="514" w="118">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0"/>
            <p:cNvSpPr/>
            <p:nvPr/>
          </p:nvSpPr>
          <p:spPr>
            <a:xfrm>
              <a:off x="825425" y="3934925"/>
              <a:ext cx="4625" cy="12600"/>
            </a:xfrm>
            <a:custGeom>
              <a:rect b="b" l="l" r="r" t="t"/>
              <a:pathLst>
                <a:path extrusionOk="0" h="504" w="185">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0"/>
            <p:cNvSpPr/>
            <p:nvPr/>
          </p:nvSpPr>
          <p:spPr>
            <a:xfrm>
              <a:off x="819650" y="3933125"/>
              <a:ext cx="4975" cy="12375"/>
            </a:xfrm>
            <a:custGeom>
              <a:rect b="b" l="l" r="r" t="t"/>
              <a:pathLst>
                <a:path extrusionOk="0" h="495" w="199">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0"/>
            <p:cNvSpPr/>
            <p:nvPr/>
          </p:nvSpPr>
          <p:spPr>
            <a:xfrm>
              <a:off x="861550" y="3942325"/>
              <a:ext cx="2275" cy="12800"/>
            </a:xfrm>
            <a:custGeom>
              <a:rect b="b" l="l" r="r" t="t"/>
              <a:pathLst>
                <a:path extrusionOk="0" h="512" w="91">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0"/>
            <p:cNvSpPr/>
            <p:nvPr/>
          </p:nvSpPr>
          <p:spPr>
            <a:xfrm>
              <a:off x="855425" y="3941425"/>
              <a:ext cx="2750" cy="12725"/>
            </a:xfrm>
            <a:custGeom>
              <a:rect b="b" l="l" r="r" t="t"/>
              <a:pathLst>
                <a:path extrusionOk="0" h="509" w="11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0"/>
            <p:cNvSpPr/>
            <p:nvPr/>
          </p:nvSpPr>
          <p:spPr>
            <a:xfrm>
              <a:off x="843350" y="3939400"/>
              <a:ext cx="3525" cy="12725"/>
            </a:xfrm>
            <a:custGeom>
              <a:rect b="b" l="l" r="r" t="t"/>
              <a:pathLst>
                <a:path extrusionOk="0" h="509" w="141">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0"/>
            <p:cNvSpPr/>
            <p:nvPr/>
          </p:nvSpPr>
          <p:spPr>
            <a:xfrm>
              <a:off x="719900" y="3671025"/>
              <a:ext cx="11400" cy="7275"/>
            </a:xfrm>
            <a:custGeom>
              <a:rect b="b" l="l" r="r" t="t"/>
              <a:pathLst>
                <a:path extrusionOk="0" h="291" w="456">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0"/>
            <p:cNvSpPr/>
            <p:nvPr/>
          </p:nvSpPr>
          <p:spPr>
            <a:xfrm>
              <a:off x="694950" y="3782400"/>
              <a:ext cx="12850" cy="1975"/>
            </a:xfrm>
            <a:custGeom>
              <a:rect b="b" l="l" r="r" t="t"/>
              <a:pathLst>
                <a:path extrusionOk="0" h="79" w="514">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0"/>
            <p:cNvSpPr/>
            <p:nvPr/>
          </p:nvSpPr>
          <p:spPr>
            <a:xfrm>
              <a:off x="694525" y="3776675"/>
              <a:ext cx="12925" cy="1650"/>
            </a:xfrm>
            <a:custGeom>
              <a:rect b="b" l="l" r="r" t="t"/>
              <a:pathLst>
                <a:path extrusionOk="0" h="66" w="517">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0"/>
            <p:cNvSpPr/>
            <p:nvPr/>
          </p:nvSpPr>
          <p:spPr>
            <a:xfrm>
              <a:off x="701625" y="3816100"/>
              <a:ext cx="12600" cy="4400"/>
            </a:xfrm>
            <a:custGeom>
              <a:rect b="b" l="l" r="r" t="t"/>
              <a:pathLst>
                <a:path extrusionOk="0" h="176" w="504">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0"/>
            <p:cNvSpPr/>
            <p:nvPr/>
          </p:nvSpPr>
          <p:spPr>
            <a:xfrm>
              <a:off x="791600" y="3921200"/>
              <a:ext cx="6925" cy="11675"/>
            </a:xfrm>
            <a:custGeom>
              <a:rect b="b" l="l" r="r" t="t"/>
              <a:pathLst>
                <a:path extrusionOk="0" h="467" w="277">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0"/>
            <p:cNvSpPr/>
            <p:nvPr/>
          </p:nvSpPr>
          <p:spPr>
            <a:xfrm>
              <a:off x="781000" y="3915325"/>
              <a:ext cx="7700" cy="11325"/>
            </a:xfrm>
            <a:custGeom>
              <a:rect b="b" l="l" r="r" t="t"/>
              <a:pathLst>
                <a:path extrusionOk="0" h="453" w="308">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0"/>
            <p:cNvSpPr/>
            <p:nvPr/>
          </p:nvSpPr>
          <p:spPr>
            <a:xfrm>
              <a:off x="813850" y="3930950"/>
              <a:ext cx="5400" cy="12300"/>
            </a:xfrm>
            <a:custGeom>
              <a:rect b="b" l="l" r="r" t="t"/>
              <a:pathLst>
                <a:path extrusionOk="0" h="492" w="216">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0"/>
            <p:cNvSpPr/>
            <p:nvPr/>
          </p:nvSpPr>
          <p:spPr>
            <a:xfrm>
              <a:off x="914500" y="3940525"/>
              <a:ext cx="2950" cy="12850"/>
            </a:xfrm>
            <a:custGeom>
              <a:rect b="b" l="l" r="r" t="t"/>
              <a:pathLst>
                <a:path extrusionOk="0" h="514" w="118">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0"/>
            <p:cNvSpPr/>
            <p:nvPr/>
          </p:nvSpPr>
          <p:spPr>
            <a:xfrm>
              <a:off x="925650" y="3938075"/>
              <a:ext cx="3725" cy="12775"/>
            </a:xfrm>
            <a:custGeom>
              <a:rect b="b" l="l" r="r" t="t"/>
              <a:pathLst>
                <a:path extrusionOk="0" h="511" w="149">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0"/>
            <p:cNvSpPr/>
            <p:nvPr/>
          </p:nvSpPr>
          <p:spPr>
            <a:xfrm>
              <a:off x="920075" y="3939325"/>
              <a:ext cx="3525" cy="12800"/>
            </a:xfrm>
            <a:custGeom>
              <a:rect b="b" l="l" r="r" t="t"/>
              <a:pathLst>
                <a:path extrusionOk="0" h="512" w="141">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0"/>
            <p:cNvSpPr/>
            <p:nvPr/>
          </p:nvSpPr>
          <p:spPr>
            <a:xfrm>
              <a:off x="931225" y="3936675"/>
              <a:ext cx="4225" cy="12575"/>
            </a:xfrm>
            <a:custGeom>
              <a:rect b="b" l="l" r="r" t="t"/>
              <a:pathLst>
                <a:path extrusionOk="0" h="503" w="169">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0"/>
            <p:cNvSpPr/>
            <p:nvPr/>
          </p:nvSpPr>
          <p:spPr>
            <a:xfrm>
              <a:off x="936675" y="3935000"/>
              <a:ext cx="4775" cy="12450"/>
            </a:xfrm>
            <a:custGeom>
              <a:rect b="b" l="l" r="r" t="t"/>
              <a:pathLst>
                <a:path extrusionOk="0" h="498" w="191">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0"/>
            <p:cNvSpPr/>
            <p:nvPr/>
          </p:nvSpPr>
          <p:spPr>
            <a:xfrm>
              <a:off x="942125" y="3933200"/>
              <a:ext cx="5050" cy="12300"/>
            </a:xfrm>
            <a:custGeom>
              <a:rect b="b" l="l" r="r" t="t"/>
              <a:pathLst>
                <a:path extrusionOk="0" h="492" w="202">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0"/>
            <p:cNvSpPr/>
            <p:nvPr/>
          </p:nvSpPr>
          <p:spPr>
            <a:xfrm>
              <a:off x="903050" y="3942250"/>
              <a:ext cx="2125" cy="12925"/>
            </a:xfrm>
            <a:custGeom>
              <a:rect b="b" l="l" r="r" t="t"/>
              <a:pathLst>
                <a:path extrusionOk="0" h="517" w="85">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0"/>
            <p:cNvSpPr/>
            <p:nvPr/>
          </p:nvSpPr>
          <p:spPr>
            <a:xfrm>
              <a:off x="908775" y="3941550"/>
              <a:ext cx="2675" cy="12875"/>
            </a:xfrm>
            <a:custGeom>
              <a:rect b="b" l="l" r="r" t="t"/>
              <a:pathLst>
                <a:path extrusionOk="0" h="515" w="107">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0"/>
            <p:cNvSpPr/>
            <p:nvPr/>
          </p:nvSpPr>
          <p:spPr>
            <a:xfrm>
              <a:off x="886050" y="3943300"/>
              <a:ext cx="1000" cy="12925"/>
            </a:xfrm>
            <a:custGeom>
              <a:rect b="b" l="l" r="r" t="t"/>
              <a:pathLst>
                <a:path extrusionOk="0" h="517" w="4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0"/>
            <p:cNvSpPr/>
            <p:nvPr/>
          </p:nvSpPr>
          <p:spPr>
            <a:xfrm>
              <a:off x="880050" y="3943025"/>
              <a:ext cx="1075" cy="13275"/>
            </a:xfrm>
            <a:custGeom>
              <a:rect b="b" l="l" r="r" t="t"/>
              <a:pathLst>
                <a:path extrusionOk="0" h="531" w="43">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0"/>
            <p:cNvSpPr/>
            <p:nvPr/>
          </p:nvSpPr>
          <p:spPr>
            <a:xfrm>
              <a:off x="891825" y="3943175"/>
              <a:ext cx="1275" cy="12850"/>
            </a:xfrm>
            <a:custGeom>
              <a:rect b="b" l="l" r="r" t="t"/>
              <a:pathLst>
                <a:path extrusionOk="0" h="514" w="51">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0"/>
            <p:cNvSpPr/>
            <p:nvPr/>
          </p:nvSpPr>
          <p:spPr>
            <a:xfrm>
              <a:off x="897275" y="3942825"/>
              <a:ext cx="1975" cy="12850"/>
            </a:xfrm>
            <a:custGeom>
              <a:rect b="b" l="l" r="r" t="t"/>
              <a:pathLst>
                <a:path extrusionOk="0" h="514" w="79">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0"/>
            <p:cNvSpPr/>
            <p:nvPr/>
          </p:nvSpPr>
          <p:spPr>
            <a:xfrm>
              <a:off x="873825" y="3943175"/>
              <a:ext cx="1500" cy="12850"/>
            </a:xfrm>
            <a:custGeom>
              <a:rect b="b" l="l" r="r" t="t"/>
              <a:pathLst>
                <a:path extrusionOk="0" h="514" w="6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0"/>
            <p:cNvSpPr/>
            <p:nvPr/>
          </p:nvSpPr>
          <p:spPr>
            <a:xfrm>
              <a:off x="759025" y="3623950"/>
              <a:ext cx="9025" cy="10275"/>
            </a:xfrm>
            <a:custGeom>
              <a:rect b="b" l="l" r="r" t="t"/>
              <a:pathLst>
                <a:path extrusionOk="0" h="411" w="361">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0"/>
            <p:cNvSpPr/>
            <p:nvPr/>
          </p:nvSpPr>
          <p:spPr>
            <a:xfrm>
              <a:off x="716625" y="3676600"/>
              <a:ext cx="11900" cy="6800"/>
            </a:xfrm>
            <a:custGeom>
              <a:rect b="b" l="l" r="r" t="t"/>
              <a:pathLst>
                <a:path extrusionOk="0" h="272" w="476">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0"/>
            <p:cNvSpPr/>
            <p:nvPr/>
          </p:nvSpPr>
          <p:spPr>
            <a:xfrm>
              <a:off x="726400" y="3660775"/>
              <a:ext cx="11100" cy="7825"/>
            </a:xfrm>
            <a:custGeom>
              <a:rect b="b" l="l" r="r" t="t"/>
              <a:pathLst>
                <a:path extrusionOk="0" h="313" w="444">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0"/>
            <p:cNvSpPr/>
            <p:nvPr/>
          </p:nvSpPr>
          <p:spPr>
            <a:xfrm>
              <a:off x="723050" y="3666000"/>
              <a:ext cx="11325" cy="7425"/>
            </a:xfrm>
            <a:custGeom>
              <a:rect b="b" l="l" r="r" t="t"/>
              <a:pathLst>
                <a:path extrusionOk="0" h="297" w="453">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0"/>
            <p:cNvSpPr/>
            <p:nvPr/>
          </p:nvSpPr>
          <p:spPr>
            <a:xfrm>
              <a:off x="729875" y="3655675"/>
              <a:ext cx="10850" cy="8250"/>
            </a:xfrm>
            <a:custGeom>
              <a:rect b="b" l="l" r="r" t="t"/>
              <a:pathLst>
                <a:path extrusionOk="0" h="330" w="434">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0"/>
            <p:cNvSpPr/>
            <p:nvPr/>
          </p:nvSpPr>
          <p:spPr>
            <a:xfrm>
              <a:off x="741400" y="3641300"/>
              <a:ext cx="10350" cy="9100"/>
            </a:xfrm>
            <a:custGeom>
              <a:rect b="b" l="l" r="r" t="t"/>
              <a:pathLst>
                <a:path extrusionOk="0" h="364" w="414">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0"/>
            <p:cNvSpPr/>
            <p:nvPr/>
          </p:nvSpPr>
          <p:spPr>
            <a:xfrm>
              <a:off x="733575" y="3650800"/>
              <a:ext cx="10550" cy="8600"/>
            </a:xfrm>
            <a:custGeom>
              <a:rect b="b" l="l" r="r" t="t"/>
              <a:pathLst>
                <a:path extrusionOk="0" h="344" w="422">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0"/>
            <p:cNvSpPr/>
            <p:nvPr/>
          </p:nvSpPr>
          <p:spPr>
            <a:xfrm>
              <a:off x="704575" y="3704775"/>
              <a:ext cx="12350" cy="4900"/>
            </a:xfrm>
            <a:custGeom>
              <a:rect b="b" l="l" r="r" t="t"/>
              <a:pathLst>
                <a:path extrusionOk="0" h="196" w="494">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0"/>
            <p:cNvSpPr/>
            <p:nvPr/>
          </p:nvSpPr>
          <p:spPr>
            <a:xfrm>
              <a:off x="706650" y="3698925"/>
              <a:ext cx="12375" cy="5450"/>
            </a:xfrm>
            <a:custGeom>
              <a:rect b="b" l="l" r="r" t="t"/>
              <a:pathLst>
                <a:path extrusionOk="0" h="218" w="495">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0"/>
            <p:cNvSpPr/>
            <p:nvPr/>
          </p:nvSpPr>
          <p:spPr>
            <a:xfrm>
              <a:off x="713900" y="3682100"/>
              <a:ext cx="11975" cy="6375"/>
            </a:xfrm>
            <a:custGeom>
              <a:rect b="b" l="l" r="r" t="t"/>
              <a:pathLst>
                <a:path extrusionOk="0" h="255" w="479">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0"/>
            <p:cNvSpPr/>
            <p:nvPr/>
          </p:nvSpPr>
          <p:spPr>
            <a:xfrm>
              <a:off x="702625" y="3710625"/>
              <a:ext cx="12575" cy="4575"/>
            </a:xfrm>
            <a:custGeom>
              <a:rect b="b" l="l" r="r" t="t"/>
              <a:pathLst>
                <a:path extrusionOk="0" h="183" w="503">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0"/>
            <p:cNvSpPr/>
            <p:nvPr/>
          </p:nvSpPr>
          <p:spPr>
            <a:xfrm>
              <a:off x="745575" y="3636775"/>
              <a:ext cx="9925" cy="9375"/>
            </a:xfrm>
            <a:custGeom>
              <a:rect b="b" l="l" r="r" t="t"/>
              <a:pathLst>
                <a:path extrusionOk="0" h="375" w="397">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0"/>
            <p:cNvSpPr/>
            <p:nvPr/>
          </p:nvSpPr>
          <p:spPr>
            <a:xfrm>
              <a:off x="711325" y="3687625"/>
              <a:ext cx="12100" cy="6025"/>
            </a:xfrm>
            <a:custGeom>
              <a:rect b="b" l="l" r="r" t="t"/>
              <a:pathLst>
                <a:path extrusionOk="0" h="241" w="484">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0"/>
            <p:cNvSpPr/>
            <p:nvPr/>
          </p:nvSpPr>
          <p:spPr>
            <a:xfrm>
              <a:off x="708900" y="3693275"/>
              <a:ext cx="12150" cy="5675"/>
            </a:xfrm>
            <a:custGeom>
              <a:rect b="b" l="l" r="r" t="t"/>
              <a:pathLst>
                <a:path extrusionOk="0" h="227" w="486">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0"/>
            <p:cNvSpPr/>
            <p:nvPr/>
          </p:nvSpPr>
          <p:spPr>
            <a:xfrm>
              <a:off x="700875" y="3716500"/>
              <a:ext cx="12575" cy="4200"/>
            </a:xfrm>
            <a:custGeom>
              <a:rect b="b" l="l" r="r" t="t"/>
              <a:pathLst>
                <a:path extrusionOk="0" h="168" w="503">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0"/>
            <p:cNvSpPr/>
            <p:nvPr/>
          </p:nvSpPr>
          <p:spPr>
            <a:xfrm>
              <a:off x="805275" y="3594300"/>
              <a:ext cx="6100" cy="12025"/>
            </a:xfrm>
            <a:custGeom>
              <a:rect b="b" l="l" r="r" t="t"/>
              <a:pathLst>
                <a:path extrusionOk="0" h="481" w="244">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0"/>
            <p:cNvSpPr/>
            <p:nvPr/>
          </p:nvSpPr>
          <p:spPr>
            <a:xfrm>
              <a:off x="811075" y="3591850"/>
              <a:ext cx="5675" cy="12175"/>
            </a:xfrm>
            <a:custGeom>
              <a:rect b="b" l="l" r="r" t="t"/>
              <a:pathLst>
                <a:path extrusionOk="0" h="487" w="227">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0"/>
            <p:cNvSpPr/>
            <p:nvPr/>
          </p:nvSpPr>
          <p:spPr>
            <a:xfrm>
              <a:off x="799700" y="3596825"/>
              <a:ext cx="6450" cy="12000"/>
            </a:xfrm>
            <a:custGeom>
              <a:rect b="b" l="l" r="r" t="t"/>
              <a:pathLst>
                <a:path extrusionOk="0" h="480" w="258">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0"/>
            <p:cNvSpPr/>
            <p:nvPr/>
          </p:nvSpPr>
          <p:spPr>
            <a:xfrm>
              <a:off x="789025" y="3602675"/>
              <a:ext cx="7075" cy="11525"/>
            </a:xfrm>
            <a:custGeom>
              <a:rect b="b" l="l" r="r" t="t"/>
              <a:pathLst>
                <a:path extrusionOk="0" h="461" w="283">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0"/>
            <p:cNvSpPr/>
            <p:nvPr/>
          </p:nvSpPr>
          <p:spPr>
            <a:xfrm>
              <a:off x="749975" y="3632325"/>
              <a:ext cx="9500" cy="9700"/>
            </a:xfrm>
            <a:custGeom>
              <a:rect b="b" l="l" r="r" t="t"/>
              <a:pathLst>
                <a:path extrusionOk="0" h="388" w="38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0"/>
            <p:cNvSpPr/>
            <p:nvPr/>
          </p:nvSpPr>
          <p:spPr>
            <a:xfrm>
              <a:off x="794250" y="3599675"/>
              <a:ext cx="6800" cy="11750"/>
            </a:xfrm>
            <a:custGeom>
              <a:rect b="b" l="l" r="r" t="t"/>
              <a:pathLst>
                <a:path extrusionOk="0" h="470" w="272">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0"/>
            <p:cNvSpPr/>
            <p:nvPr/>
          </p:nvSpPr>
          <p:spPr>
            <a:xfrm>
              <a:off x="783650" y="3605750"/>
              <a:ext cx="7500" cy="11525"/>
            </a:xfrm>
            <a:custGeom>
              <a:rect b="b" l="l" r="r" t="t"/>
              <a:pathLst>
                <a:path extrusionOk="0" h="461" w="30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0"/>
            <p:cNvSpPr/>
            <p:nvPr/>
          </p:nvSpPr>
          <p:spPr>
            <a:xfrm>
              <a:off x="737475" y="3646050"/>
              <a:ext cx="10425" cy="8750"/>
            </a:xfrm>
            <a:custGeom>
              <a:rect b="b" l="l" r="r" t="t"/>
              <a:pathLst>
                <a:path extrusionOk="0" h="350" w="417">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0"/>
            <p:cNvSpPr/>
            <p:nvPr/>
          </p:nvSpPr>
          <p:spPr>
            <a:xfrm>
              <a:off x="763650" y="3620050"/>
              <a:ext cx="8675" cy="10475"/>
            </a:xfrm>
            <a:custGeom>
              <a:rect b="b" l="l" r="r" t="t"/>
              <a:pathLst>
                <a:path extrusionOk="0" h="419" w="347">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0"/>
            <p:cNvSpPr/>
            <p:nvPr/>
          </p:nvSpPr>
          <p:spPr>
            <a:xfrm>
              <a:off x="754375" y="3628125"/>
              <a:ext cx="9350" cy="9925"/>
            </a:xfrm>
            <a:custGeom>
              <a:rect b="b" l="l" r="r" t="t"/>
              <a:pathLst>
                <a:path extrusionOk="0" h="397" w="374">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0"/>
            <p:cNvSpPr/>
            <p:nvPr/>
          </p:nvSpPr>
          <p:spPr>
            <a:xfrm>
              <a:off x="773400" y="3612575"/>
              <a:ext cx="8050" cy="10900"/>
            </a:xfrm>
            <a:custGeom>
              <a:rect b="b" l="l" r="r" t="t"/>
              <a:pathLst>
                <a:path extrusionOk="0" h="436" w="322">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0"/>
            <p:cNvSpPr/>
            <p:nvPr/>
          </p:nvSpPr>
          <p:spPr>
            <a:xfrm>
              <a:off x="778350" y="3609100"/>
              <a:ext cx="7775" cy="11025"/>
            </a:xfrm>
            <a:custGeom>
              <a:rect b="b" l="l" r="r" t="t"/>
              <a:pathLst>
                <a:path extrusionOk="0" h="441" w="311">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0"/>
            <p:cNvSpPr/>
            <p:nvPr/>
          </p:nvSpPr>
          <p:spPr>
            <a:xfrm>
              <a:off x="768450" y="3616200"/>
              <a:ext cx="8475" cy="10700"/>
            </a:xfrm>
            <a:custGeom>
              <a:rect b="b" l="l" r="r" t="t"/>
              <a:pathLst>
                <a:path extrusionOk="0" h="428" w="339">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0"/>
            <p:cNvSpPr/>
            <p:nvPr/>
          </p:nvSpPr>
          <p:spPr>
            <a:xfrm>
              <a:off x="1054200" y="3810850"/>
              <a:ext cx="12725" cy="4075"/>
            </a:xfrm>
            <a:custGeom>
              <a:rect b="b" l="l" r="r" t="t"/>
              <a:pathLst>
                <a:path extrusionOk="0" h="163" w="509">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0"/>
            <p:cNvSpPr/>
            <p:nvPr/>
          </p:nvSpPr>
          <p:spPr>
            <a:xfrm>
              <a:off x="947475" y="3931175"/>
              <a:ext cx="5475" cy="12225"/>
            </a:xfrm>
            <a:custGeom>
              <a:rect b="b" l="l" r="r" t="t"/>
              <a:pathLst>
                <a:path extrusionOk="0" h="489" w="219">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0"/>
            <p:cNvSpPr/>
            <p:nvPr/>
          </p:nvSpPr>
          <p:spPr>
            <a:xfrm>
              <a:off x="905850" y="3579175"/>
              <a:ext cx="2400" cy="12850"/>
            </a:xfrm>
            <a:custGeom>
              <a:rect b="b" l="l" r="r" t="t"/>
              <a:pathLst>
                <a:path extrusionOk="0" h="514" w="96">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0"/>
            <p:cNvSpPr/>
            <p:nvPr/>
          </p:nvSpPr>
          <p:spPr>
            <a:xfrm>
              <a:off x="958025" y="3926575"/>
              <a:ext cx="6225" cy="12075"/>
            </a:xfrm>
            <a:custGeom>
              <a:rect b="b" l="l" r="r" t="t"/>
              <a:pathLst>
                <a:path extrusionOk="0" h="483" w="249">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0"/>
            <p:cNvSpPr/>
            <p:nvPr/>
          </p:nvSpPr>
          <p:spPr>
            <a:xfrm>
              <a:off x="952850" y="3928925"/>
              <a:ext cx="5750" cy="12175"/>
            </a:xfrm>
            <a:custGeom>
              <a:rect b="b" l="l" r="r" t="t"/>
              <a:pathLst>
                <a:path extrusionOk="0" h="487" w="23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0"/>
            <p:cNvSpPr/>
            <p:nvPr/>
          </p:nvSpPr>
          <p:spPr>
            <a:xfrm>
              <a:off x="960600" y="3596750"/>
              <a:ext cx="6450" cy="11875"/>
            </a:xfrm>
            <a:custGeom>
              <a:rect b="b" l="l" r="r" t="t"/>
              <a:pathLst>
                <a:path extrusionOk="0" h="475" w="258">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0"/>
            <p:cNvSpPr/>
            <p:nvPr/>
          </p:nvSpPr>
          <p:spPr>
            <a:xfrm>
              <a:off x="955450" y="3594175"/>
              <a:ext cx="5875" cy="12000"/>
            </a:xfrm>
            <a:custGeom>
              <a:rect b="b" l="l" r="r" t="t"/>
              <a:pathLst>
                <a:path extrusionOk="0" h="480" w="235">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0"/>
            <p:cNvSpPr/>
            <p:nvPr/>
          </p:nvSpPr>
          <p:spPr>
            <a:xfrm>
              <a:off x="950200" y="3591725"/>
              <a:ext cx="5600" cy="12225"/>
            </a:xfrm>
            <a:custGeom>
              <a:rect b="b" l="l" r="r" t="t"/>
              <a:pathLst>
                <a:path extrusionOk="0" h="489" w="224">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0"/>
            <p:cNvSpPr/>
            <p:nvPr/>
          </p:nvSpPr>
          <p:spPr>
            <a:xfrm>
              <a:off x="973300" y="3918550"/>
              <a:ext cx="7275" cy="11450"/>
            </a:xfrm>
            <a:custGeom>
              <a:rect b="b" l="l" r="r" t="t"/>
              <a:pathLst>
                <a:path extrusionOk="0" h="458" w="291">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0"/>
            <p:cNvSpPr/>
            <p:nvPr/>
          </p:nvSpPr>
          <p:spPr>
            <a:xfrm>
              <a:off x="982975" y="3912325"/>
              <a:ext cx="7925" cy="11050"/>
            </a:xfrm>
            <a:custGeom>
              <a:rect b="b" l="l" r="r" t="t"/>
              <a:pathLst>
                <a:path extrusionOk="0" h="442" w="317">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0"/>
            <p:cNvSpPr/>
            <p:nvPr/>
          </p:nvSpPr>
          <p:spPr>
            <a:xfrm>
              <a:off x="978100" y="3915400"/>
              <a:ext cx="7625" cy="11400"/>
            </a:xfrm>
            <a:custGeom>
              <a:rect b="b" l="l" r="r" t="t"/>
              <a:pathLst>
                <a:path extrusionOk="0" h="456" w="305">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0"/>
            <p:cNvSpPr/>
            <p:nvPr/>
          </p:nvSpPr>
          <p:spPr>
            <a:xfrm>
              <a:off x="987600" y="3909000"/>
              <a:ext cx="8250" cy="10675"/>
            </a:xfrm>
            <a:custGeom>
              <a:rect b="b" l="l" r="r" t="t"/>
              <a:pathLst>
                <a:path extrusionOk="0" h="427" w="33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0"/>
            <p:cNvSpPr/>
            <p:nvPr/>
          </p:nvSpPr>
          <p:spPr>
            <a:xfrm>
              <a:off x="963100" y="3924050"/>
              <a:ext cx="6525" cy="11825"/>
            </a:xfrm>
            <a:custGeom>
              <a:rect b="b" l="l" r="r" t="t"/>
              <a:pathLst>
                <a:path extrusionOk="0" h="473" w="261">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0"/>
            <p:cNvSpPr/>
            <p:nvPr/>
          </p:nvSpPr>
          <p:spPr>
            <a:xfrm>
              <a:off x="968275" y="3921325"/>
              <a:ext cx="6925" cy="11750"/>
            </a:xfrm>
            <a:custGeom>
              <a:rect b="b" l="l" r="r" t="t"/>
              <a:pathLst>
                <a:path extrusionOk="0" h="470" w="277">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0"/>
            <p:cNvSpPr/>
            <p:nvPr/>
          </p:nvSpPr>
          <p:spPr>
            <a:xfrm>
              <a:off x="965750" y="3599475"/>
              <a:ext cx="6725" cy="11800"/>
            </a:xfrm>
            <a:custGeom>
              <a:rect b="b" l="l" r="r" t="t"/>
              <a:pathLst>
                <a:path extrusionOk="0" h="472" w="269">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0"/>
            <p:cNvSpPr/>
            <p:nvPr/>
          </p:nvSpPr>
          <p:spPr>
            <a:xfrm>
              <a:off x="1011450" y="3636500"/>
              <a:ext cx="9850" cy="9450"/>
            </a:xfrm>
            <a:custGeom>
              <a:rect b="b" l="l" r="r" t="t"/>
              <a:pathLst>
                <a:path extrusionOk="0" h="378" w="394">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0"/>
            <p:cNvSpPr/>
            <p:nvPr/>
          </p:nvSpPr>
          <p:spPr>
            <a:xfrm>
              <a:off x="1003225" y="3627925"/>
              <a:ext cx="9300" cy="9925"/>
            </a:xfrm>
            <a:custGeom>
              <a:rect b="b" l="l" r="r" t="t"/>
              <a:pathLst>
                <a:path extrusionOk="0" h="397" w="372">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0"/>
            <p:cNvSpPr/>
            <p:nvPr/>
          </p:nvSpPr>
          <p:spPr>
            <a:xfrm>
              <a:off x="970850" y="3602475"/>
              <a:ext cx="7150" cy="11650"/>
            </a:xfrm>
            <a:custGeom>
              <a:rect b="b" l="l" r="r" t="t"/>
              <a:pathLst>
                <a:path extrusionOk="0" h="466" w="286">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0"/>
            <p:cNvSpPr/>
            <p:nvPr/>
          </p:nvSpPr>
          <p:spPr>
            <a:xfrm>
              <a:off x="992125" y="3905500"/>
              <a:ext cx="8600" cy="10625"/>
            </a:xfrm>
            <a:custGeom>
              <a:rect b="b" l="l" r="r" t="t"/>
              <a:pathLst>
                <a:path extrusionOk="0" h="425" w="344">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0"/>
            <p:cNvSpPr/>
            <p:nvPr/>
          </p:nvSpPr>
          <p:spPr>
            <a:xfrm>
              <a:off x="1022675" y="3650575"/>
              <a:ext cx="10625" cy="8550"/>
            </a:xfrm>
            <a:custGeom>
              <a:rect b="b" l="l" r="r" t="t"/>
              <a:pathLst>
                <a:path extrusionOk="0" h="342" w="425">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0"/>
            <p:cNvSpPr/>
            <p:nvPr/>
          </p:nvSpPr>
          <p:spPr>
            <a:xfrm>
              <a:off x="1043600" y="3687275"/>
              <a:ext cx="12025" cy="6100"/>
            </a:xfrm>
            <a:custGeom>
              <a:rect b="b" l="l" r="r" t="t"/>
              <a:pathLst>
                <a:path extrusionOk="0" h="244" w="481">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0"/>
            <p:cNvSpPr/>
            <p:nvPr/>
          </p:nvSpPr>
          <p:spPr>
            <a:xfrm>
              <a:off x="1045825" y="3692925"/>
              <a:ext cx="12175" cy="5800"/>
            </a:xfrm>
            <a:custGeom>
              <a:rect b="b" l="l" r="r" t="t"/>
              <a:pathLst>
                <a:path extrusionOk="0" h="232" w="487">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0"/>
            <p:cNvSpPr/>
            <p:nvPr/>
          </p:nvSpPr>
          <p:spPr>
            <a:xfrm>
              <a:off x="1051900" y="3710225"/>
              <a:ext cx="12575" cy="4700"/>
            </a:xfrm>
            <a:custGeom>
              <a:rect b="b" l="l" r="r" t="t"/>
              <a:pathLst>
                <a:path extrusionOk="0" h="188" w="503">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0"/>
            <p:cNvSpPr/>
            <p:nvPr/>
          </p:nvSpPr>
          <p:spPr>
            <a:xfrm>
              <a:off x="998950" y="3623800"/>
              <a:ext cx="9100" cy="10200"/>
            </a:xfrm>
            <a:custGeom>
              <a:rect b="b" l="l" r="r" t="t"/>
              <a:pathLst>
                <a:path extrusionOk="0" h="408" w="364">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0"/>
            <p:cNvSpPr/>
            <p:nvPr/>
          </p:nvSpPr>
          <p:spPr>
            <a:xfrm>
              <a:off x="975725" y="3605600"/>
              <a:ext cx="7350" cy="11325"/>
            </a:xfrm>
            <a:custGeom>
              <a:rect b="b" l="l" r="r" t="t"/>
              <a:pathLst>
                <a:path extrusionOk="0" h="453" w="294">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0"/>
            <p:cNvSpPr/>
            <p:nvPr/>
          </p:nvSpPr>
          <p:spPr>
            <a:xfrm>
              <a:off x="985350" y="3612425"/>
              <a:ext cx="8125" cy="10975"/>
            </a:xfrm>
            <a:custGeom>
              <a:rect b="b" l="l" r="r" t="t"/>
              <a:pathLst>
                <a:path extrusionOk="0" h="439" w="325">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0"/>
            <p:cNvSpPr/>
            <p:nvPr/>
          </p:nvSpPr>
          <p:spPr>
            <a:xfrm>
              <a:off x="980625" y="3608875"/>
              <a:ext cx="7825" cy="11200"/>
            </a:xfrm>
            <a:custGeom>
              <a:rect b="b" l="l" r="r" t="t"/>
              <a:pathLst>
                <a:path extrusionOk="0" h="448" w="313">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0"/>
            <p:cNvSpPr/>
            <p:nvPr/>
          </p:nvSpPr>
          <p:spPr>
            <a:xfrm>
              <a:off x="994500" y="3619750"/>
              <a:ext cx="8750" cy="10500"/>
            </a:xfrm>
            <a:custGeom>
              <a:rect b="b" l="l" r="r" t="t"/>
              <a:pathLst>
                <a:path extrusionOk="0" h="420" w="35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0"/>
            <p:cNvSpPr/>
            <p:nvPr/>
          </p:nvSpPr>
          <p:spPr>
            <a:xfrm>
              <a:off x="990025" y="3616075"/>
              <a:ext cx="8550" cy="10675"/>
            </a:xfrm>
            <a:custGeom>
              <a:rect b="b" l="l" r="r" t="t"/>
              <a:pathLst>
                <a:path extrusionOk="0" h="427" w="342">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0"/>
            <p:cNvSpPr/>
            <p:nvPr/>
          </p:nvSpPr>
          <p:spPr>
            <a:xfrm>
              <a:off x="1032575" y="3665725"/>
              <a:ext cx="11325" cy="7425"/>
            </a:xfrm>
            <a:custGeom>
              <a:rect b="b" l="l" r="r" t="t"/>
              <a:pathLst>
                <a:path extrusionOk="0" h="297" w="453">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0"/>
            <p:cNvSpPr/>
            <p:nvPr/>
          </p:nvSpPr>
          <p:spPr>
            <a:xfrm>
              <a:off x="1052650" y="3816375"/>
              <a:ext cx="12600" cy="4475"/>
            </a:xfrm>
            <a:custGeom>
              <a:rect b="b" l="l" r="r" t="t"/>
              <a:pathLst>
                <a:path extrusionOk="0" h="179" w="504">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0"/>
            <p:cNvSpPr/>
            <p:nvPr/>
          </p:nvSpPr>
          <p:spPr>
            <a:xfrm>
              <a:off x="1055525" y="3804725"/>
              <a:ext cx="12925" cy="4275"/>
            </a:xfrm>
            <a:custGeom>
              <a:rect b="b" l="l" r="r" t="t"/>
              <a:pathLst>
                <a:path extrusionOk="0" h="171" w="517">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0"/>
            <p:cNvSpPr/>
            <p:nvPr/>
          </p:nvSpPr>
          <p:spPr>
            <a:xfrm>
              <a:off x="1050925" y="3821950"/>
              <a:ext cx="12575" cy="4825"/>
            </a:xfrm>
            <a:custGeom>
              <a:rect b="b" l="l" r="r" t="t"/>
              <a:pathLst>
                <a:path extrusionOk="0" h="193" w="503">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0"/>
            <p:cNvSpPr/>
            <p:nvPr/>
          </p:nvSpPr>
          <p:spPr>
            <a:xfrm>
              <a:off x="1049100" y="3827400"/>
              <a:ext cx="12375" cy="5250"/>
            </a:xfrm>
            <a:custGeom>
              <a:rect b="b" l="l" r="r" t="t"/>
              <a:pathLst>
                <a:path extrusionOk="0" h="210" w="495">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0"/>
            <p:cNvSpPr/>
            <p:nvPr/>
          </p:nvSpPr>
          <p:spPr>
            <a:xfrm>
              <a:off x="1044650" y="3838000"/>
              <a:ext cx="12225" cy="5950"/>
            </a:xfrm>
            <a:custGeom>
              <a:rect b="b" l="l" r="r" t="t"/>
              <a:pathLst>
                <a:path extrusionOk="0" h="238" w="489">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0"/>
            <p:cNvSpPr/>
            <p:nvPr/>
          </p:nvSpPr>
          <p:spPr>
            <a:xfrm>
              <a:off x="1056850" y="3799000"/>
              <a:ext cx="12850" cy="3100"/>
            </a:xfrm>
            <a:custGeom>
              <a:rect b="b" l="l" r="r" t="t"/>
              <a:pathLst>
                <a:path extrusionOk="0" h="124" w="514">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0"/>
            <p:cNvSpPr/>
            <p:nvPr/>
          </p:nvSpPr>
          <p:spPr>
            <a:xfrm>
              <a:off x="1046875" y="3832700"/>
              <a:ext cx="12450" cy="5525"/>
            </a:xfrm>
            <a:custGeom>
              <a:rect b="b" l="l" r="r" t="t"/>
              <a:pathLst>
                <a:path extrusionOk="0" h="221" w="498">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0"/>
            <p:cNvSpPr/>
            <p:nvPr/>
          </p:nvSpPr>
          <p:spPr>
            <a:xfrm>
              <a:off x="1059700" y="3776275"/>
              <a:ext cx="12925" cy="1475"/>
            </a:xfrm>
            <a:custGeom>
              <a:rect b="b" l="l" r="r" t="t"/>
              <a:pathLst>
                <a:path extrusionOk="0" h="59" w="517">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0"/>
            <p:cNvSpPr/>
            <p:nvPr/>
          </p:nvSpPr>
          <p:spPr>
            <a:xfrm>
              <a:off x="1059850" y="3770550"/>
              <a:ext cx="13000" cy="1075"/>
            </a:xfrm>
            <a:custGeom>
              <a:rect b="b" l="l" r="r" t="t"/>
              <a:pathLst>
                <a:path extrusionOk="0" h="43" w="52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0"/>
            <p:cNvSpPr/>
            <p:nvPr/>
          </p:nvSpPr>
          <p:spPr>
            <a:xfrm>
              <a:off x="1060050" y="3764625"/>
              <a:ext cx="12925" cy="925"/>
            </a:xfrm>
            <a:custGeom>
              <a:rect b="b" l="l" r="r" t="t"/>
              <a:pathLst>
                <a:path extrusionOk="0" h="37" w="517">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0"/>
            <p:cNvSpPr/>
            <p:nvPr/>
          </p:nvSpPr>
          <p:spPr>
            <a:xfrm>
              <a:off x="1057900" y="3793275"/>
              <a:ext cx="12850" cy="2825"/>
            </a:xfrm>
            <a:custGeom>
              <a:rect b="b" l="l" r="r" t="t"/>
              <a:pathLst>
                <a:path extrusionOk="0" h="113" w="514">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0"/>
            <p:cNvSpPr/>
            <p:nvPr/>
          </p:nvSpPr>
          <p:spPr>
            <a:xfrm>
              <a:off x="1058650" y="3787625"/>
              <a:ext cx="12950" cy="2325"/>
            </a:xfrm>
            <a:custGeom>
              <a:rect b="b" l="l" r="r" t="t"/>
              <a:pathLst>
                <a:path extrusionOk="0" h="93" w="518">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0"/>
            <p:cNvSpPr/>
            <p:nvPr/>
          </p:nvSpPr>
          <p:spPr>
            <a:xfrm>
              <a:off x="1059300" y="3781925"/>
              <a:ext cx="12925" cy="2025"/>
            </a:xfrm>
            <a:custGeom>
              <a:rect b="b" l="l" r="r" t="t"/>
              <a:pathLst>
                <a:path extrusionOk="0" h="81" w="517">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0"/>
            <p:cNvSpPr/>
            <p:nvPr/>
          </p:nvSpPr>
          <p:spPr>
            <a:xfrm>
              <a:off x="1031050" y="3863300"/>
              <a:ext cx="11100" cy="7700"/>
            </a:xfrm>
            <a:custGeom>
              <a:rect b="b" l="l" r="r" t="t"/>
              <a:pathLst>
                <a:path extrusionOk="0" h="308" w="444">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0"/>
            <p:cNvSpPr/>
            <p:nvPr/>
          </p:nvSpPr>
          <p:spPr>
            <a:xfrm>
              <a:off x="1013325" y="3886125"/>
              <a:ext cx="10075" cy="9150"/>
            </a:xfrm>
            <a:custGeom>
              <a:rect b="b" l="l" r="r" t="t"/>
              <a:pathLst>
                <a:path extrusionOk="0" h="366" w="403">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0"/>
            <p:cNvSpPr/>
            <p:nvPr/>
          </p:nvSpPr>
          <p:spPr>
            <a:xfrm>
              <a:off x="1009200" y="3890225"/>
              <a:ext cx="9800" cy="9525"/>
            </a:xfrm>
            <a:custGeom>
              <a:rect b="b" l="l" r="r" t="t"/>
              <a:pathLst>
                <a:path extrusionOk="0" h="381" w="392">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0"/>
            <p:cNvSpPr/>
            <p:nvPr/>
          </p:nvSpPr>
          <p:spPr>
            <a:xfrm>
              <a:off x="1017100" y="3881500"/>
              <a:ext cx="10400" cy="9025"/>
            </a:xfrm>
            <a:custGeom>
              <a:rect b="b" l="l" r="r" t="t"/>
              <a:pathLst>
                <a:path extrusionOk="0" h="361" w="416">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0"/>
            <p:cNvSpPr/>
            <p:nvPr/>
          </p:nvSpPr>
          <p:spPr>
            <a:xfrm>
              <a:off x="1042275" y="3843300"/>
              <a:ext cx="12075" cy="6225"/>
            </a:xfrm>
            <a:custGeom>
              <a:rect b="b" l="l" r="r" t="t"/>
              <a:pathLst>
                <a:path extrusionOk="0" h="249" w="483">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0"/>
            <p:cNvSpPr/>
            <p:nvPr/>
          </p:nvSpPr>
          <p:spPr>
            <a:xfrm>
              <a:off x="1005300" y="3894125"/>
              <a:ext cx="9375" cy="9875"/>
            </a:xfrm>
            <a:custGeom>
              <a:rect b="b" l="l" r="r" t="t"/>
              <a:pathLst>
                <a:path extrusionOk="0" h="395" w="375">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0"/>
            <p:cNvSpPr/>
            <p:nvPr/>
          </p:nvSpPr>
          <p:spPr>
            <a:xfrm>
              <a:off x="1001050" y="3897900"/>
              <a:ext cx="9225" cy="10200"/>
            </a:xfrm>
            <a:custGeom>
              <a:rect b="b" l="l" r="r" t="t"/>
              <a:pathLst>
                <a:path extrusionOk="0" h="408" w="369">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0"/>
            <p:cNvSpPr/>
            <p:nvPr/>
          </p:nvSpPr>
          <p:spPr>
            <a:xfrm>
              <a:off x="1020725" y="3877125"/>
              <a:ext cx="10700" cy="8725"/>
            </a:xfrm>
            <a:custGeom>
              <a:rect b="b" l="l" r="r" t="t"/>
              <a:pathLst>
                <a:path extrusionOk="0" h="349" w="428">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0"/>
            <p:cNvSpPr/>
            <p:nvPr/>
          </p:nvSpPr>
          <p:spPr>
            <a:xfrm>
              <a:off x="1036975" y="3853325"/>
              <a:ext cx="11600" cy="7000"/>
            </a:xfrm>
            <a:custGeom>
              <a:rect b="b" l="l" r="r" t="t"/>
              <a:pathLst>
                <a:path extrusionOk="0" h="280" w="464">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0"/>
            <p:cNvSpPr/>
            <p:nvPr/>
          </p:nvSpPr>
          <p:spPr>
            <a:xfrm>
              <a:off x="1034100" y="3858500"/>
              <a:ext cx="11400" cy="7275"/>
            </a:xfrm>
            <a:custGeom>
              <a:rect b="b" l="l" r="r" t="t"/>
              <a:pathLst>
                <a:path extrusionOk="0" h="291" w="456">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0"/>
            <p:cNvSpPr/>
            <p:nvPr/>
          </p:nvSpPr>
          <p:spPr>
            <a:xfrm>
              <a:off x="1024425" y="3872575"/>
              <a:ext cx="10750" cy="8550"/>
            </a:xfrm>
            <a:custGeom>
              <a:rect b="b" l="l" r="r" t="t"/>
              <a:pathLst>
                <a:path extrusionOk="0" h="342" w="43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0"/>
            <p:cNvSpPr/>
            <p:nvPr/>
          </p:nvSpPr>
          <p:spPr>
            <a:xfrm>
              <a:off x="1039750" y="3848450"/>
              <a:ext cx="11675" cy="6650"/>
            </a:xfrm>
            <a:custGeom>
              <a:rect b="b" l="l" r="r" t="t"/>
              <a:pathLst>
                <a:path extrusionOk="0" h="266" w="467">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0"/>
            <p:cNvSpPr/>
            <p:nvPr/>
          </p:nvSpPr>
          <p:spPr>
            <a:xfrm>
              <a:off x="1027825" y="3868050"/>
              <a:ext cx="10975" cy="8250"/>
            </a:xfrm>
            <a:custGeom>
              <a:rect b="b" l="l" r="r" t="t"/>
              <a:pathLst>
                <a:path extrusionOk="0" h="330" w="439">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0"/>
            <p:cNvSpPr/>
            <p:nvPr/>
          </p:nvSpPr>
          <p:spPr>
            <a:xfrm>
              <a:off x="996650" y="3901800"/>
              <a:ext cx="8900" cy="10425"/>
            </a:xfrm>
            <a:custGeom>
              <a:rect b="b" l="l" r="r" t="t"/>
              <a:pathLst>
                <a:path extrusionOk="0" h="417" w="356">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0"/>
            <p:cNvSpPr/>
            <p:nvPr/>
          </p:nvSpPr>
          <p:spPr>
            <a:xfrm>
              <a:off x="911500" y="3580150"/>
              <a:ext cx="2825" cy="12775"/>
            </a:xfrm>
            <a:custGeom>
              <a:rect b="b" l="l" r="r" t="t"/>
              <a:pathLst>
                <a:path extrusionOk="0" h="511" w="113">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0"/>
            <p:cNvSpPr/>
            <p:nvPr/>
          </p:nvSpPr>
          <p:spPr>
            <a:xfrm>
              <a:off x="894350" y="3578050"/>
              <a:ext cx="1700" cy="12925"/>
            </a:xfrm>
            <a:custGeom>
              <a:rect b="b" l="l" r="r" t="t"/>
              <a:pathLst>
                <a:path extrusionOk="0" h="517" w="68">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0"/>
            <p:cNvSpPr/>
            <p:nvPr/>
          </p:nvSpPr>
          <p:spPr>
            <a:xfrm>
              <a:off x="837425" y="3938075"/>
              <a:ext cx="3725" cy="12650"/>
            </a:xfrm>
            <a:custGeom>
              <a:rect b="b" l="l" r="r" t="t"/>
              <a:pathLst>
                <a:path extrusionOk="0" h="506" w="149">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0"/>
            <p:cNvSpPr/>
            <p:nvPr/>
          </p:nvSpPr>
          <p:spPr>
            <a:xfrm>
              <a:off x="870500" y="3578125"/>
              <a:ext cx="1675" cy="12925"/>
            </a:xfrm>
            <a:custGeom>
              <a:rect b="b" l="l" r="r" t="t"/>
              <a:pathLst>
                <a:path extrusionOk="0" h="517" w="67">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0"/>
            <p:cNvSpPr/>
            <p:nvPr/>
          </p:nvSpPr>
          <p:spPr>
            <a:xfrm>
              <a:off x="888700" y="3577700"/>
              <a:ext cx="1125" cy="12925"/>
            </a:xfrm>
            <a:custGeom>
              <a:rect b="b" l="l" r="r" t="t"/>
              <a:pathLst>
                <a:path extrusionOk="0" h="517" w="45">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0"/>
            <p:cNvSpPr/>
            <p:nvPr/>
          </p:nvSpPr>
          <p:spPr>
            <a:xfrm>
              <a:off x="900000" y="3578550"/>
              <a:ext cx="2100" cy="12925"/>
            </a:xfrm>
            <a:custGeom>
              <a:rect b="b" l="l" r="r" t="t"/>
              <a:pathLst>
                <a:path extrusionOk="0" h="517" w="84">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0"/>
            <p:cNvSpPr/>
            <p:nvPr/>
          </p:nvSpPr>
          <p:spPr>
            <a:xfrm>
              <a:off x="882900" y="3577700"/>
              <a:ext cx="800" cy="12925"/>
            </a:xfrm>
            <a:custGeom>
              <a:rect b="b" l="l" r="r" t="t"/>
              <a:pathLst>
                <a:path extrusionOk="0" h="517" w="32">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0"/>
            <p:cNvSpPr/>
            <p:nvPr/>
          </p:nvSpPr>
          <p:spPr>
            <a:xfrm>
              <a:off x="934025" y="3585575"/>
              <a:ext cx="4350" cy="12525"/>
            </a:xfrm>
            <a:custGeom>
              <a:rect b="b" l="l" r="r" t="t"/>
              <a:pathLst>
                <a:path extrusionOk="0" h="501" w="174">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0"/>
            <p:cNvSpPr/>
            <p:nvPr/>
          </p:nvSpPr>
          <p:spPr>
            <a:xfrm>
              <a:off x="939325" y="3587475"/>
              <a:ext cx="4850" cy="12425"/>
            </a:xfrm>
            <a:custGeom>
              <a:rect b="b" l="l" r="r" t="t"/>
              <a:pathLst>
                <a:path extrusionOk="0" h="497" w="194">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0"/>
            <p:cNvSpPr/>
            <p:nvPr/>
          </p:nvSpPr>
          <p:spPr>
            <a:xfrm>
              <a:off x="922875" y="3582450"/>
              <a:ext cx="3650" cy="12775"/>
            </a:xfrm>
            <a:custGeom>
              <a:rect b="b" l="l" r="r" t="t"/>
              <a:pathLst>
                <a:path extrusionOk="0" h="511" w="146">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0"/>
            <p:cNvSpPr/>
            <p:nvPr/>
          </p:nvSpPr>
          <p:spPr>
            <a:xfrm>
              <a:off x="917275" y="3581200"/>
              <a:ext cx="3175" cy="12775"/>
            </a:xfrm>
            <a:custGeom>
              <a:rect b="b" l="l" r="r" t="t"/>
              <a:pathLst>
                <a:path extrusionOk="0" h="511" w="127">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0"/>
            <p:cNvSpPr/>
            <p:nvPr/>
          </p:nvSpPr>
          <p:spPr>
            <a:xfrm>
              <a:off x="928450" y="3583975"/>
              <a:ext cx="3925" cy="12525"/>
            </a:xfrm>
            <a:custGeom>
              <a:rect b="b" l="l" r="r" t="t"/>
              <a:pathLst>
                <a:path extrusionOk="0" h="501" w="157">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0"/>
            <p:cNvSpPr/>
            <p:nvPr/>
          </p:nvSpPr>
          <p:spPr>
            <a:xfrm>
              <a:off x="822425" y="3587600"/>
              <a:ext cx="4975" cy="12300"/>
            </a:xfrm>
            <a:custGeom>
              <a:rect b="b" l="l" r="r" t="t"/>
              <a:pathLst>
                <a:path extrusionOk="0" h="492" w="199">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0"/>
            <p:cNvSpPr/>
            <p:nvPr/>
          </p:nvSpPr>
          <p:spPr>
            <a:xfrm>
              <a:off x="834150" y="3583975"/>
              <a:ext cx="4150" cy="12650"/>
            </a:xfrm>
            <a:custGeom>
              <a:rect b="b" l="l" r="r" t="t"/>
              <a:pathLst>
                <a:path extrusionOk="0" h="506" w="166">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0"/>
            <p:cNvSpPr/>
            <p:nvPr/>
          </p:nvSpPr>
          <p:spPr>
            <a:xfrm>
              <a:off x="828425" y="3585725"/>
              <a:ext cx="4350" cy="12450"/>
            </a:xfrm>
            <a:custGeom>
              <a:rect b="b" l="l" r="r" t="t"/>
              <a:pathLst>
                <a:path extrusionOk="0" h="498" w="174">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0"/>
            <p:cNvSpPr/>
            <p:nvPr/>
          </p:nvSpPr>
          <p:spPr>
            <a:xfrm>
              <a:off x="816725" y="3589625"/>
              <a:ext cx="5175" cy="12375"/>
            </a:xfrm>
            <a:custGeom>
              <a:rect b="b" l="l" r="r" t="t"/>
              <a:pathLst>
                <a:path extrusionOk="0" h="495" w="207">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0"/>
            <p:cNvSpPr/>
            <p:nvPr/>
          </p:nvSpPr>
          <p:spPr>
            <a:xfrm>
              <a:off x="1055025" y="3722075"/>
              <a:ext cx="12650" cy="3725"/>
            </a:xfrm>
            <a:custGeom>
              <a:rect b="b" l="l" r="r" t="t"/>
              <a:pathLst>
                <a:path extrusionOk="0" h="149" w="506">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0"/>
            <p:cNvSpPr/>
            <p:nvPr/>
          </p:nvSpPr>
          <p:spPr>
            <a:xfrm>
              <a:off x="858225" y="3579250"/>
              <a:ext cx="2600" cy="13200"/>
            </a:xfrm>
            <a:custGeom>
              <a:rect b="b" l="l" r="r" t="t"/>
              <a:pathLst>
                <a:path extrusionOk="0" h="528" w="104">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0"/>
            <p:cNvSpPr/>
            <p:nvPr/>
          </p:nvSpPr>
          <p:spPr>
            <a:xfrm>
              <a:off x="864500" y="3578550"/>
              <a:ext cx="1975" cy="12925"/>
            </a:xfrm>
            <a:custGeom>
              <a:rect b="b" l="l" r="r" t="t"/>
              <a:pathLst>
                <a:path extrusionOk="0" h="517" w="79">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0"/>
            <p:cNvSpPr/>
            <p:nvPr/>
          </p:nvSpPr>
          <p:spPr>
            <a:xfrm>
              <a:off x="840225" y="3582575"/>
              <a:ext cx="3650" cy="12725"/>
            </a:xfrm>
            <a:custGeom>
              <a:rect b="b" l="l" r="r" t="t"/>
              <a:pathLst>
                <a:path extrusionOk="0" h="509" w="146">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0"/>
            <p:cNvSpPr/>
            <p:nvPr/>
          </p:nvSpPr>
          <p:spPr>
            <a:xfrm>
              <a:off x="852225" y="3580150"/>
              <a:ext cx="2800" cy="12775"/>
            </a:xfrm>
            <a:custGeom>
              <a:rect b="b" l="l" r="r" t="t"/>
              <a:pathLst>
                <a:path extrusionOk="0" h="511" w="112">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0"/>
            <p:cNvSpPr/>
            <p:nvPr/>
          </p:nvSpPr>
          <p:spPr>
            <a:xfrm>
              <a:off x="846150" y="3581250"/>
              <a:ext cx="3300" cy="12725"/>
            </a:xfrm>
            <a:custGeom>
              <a:rect b="b" l="l" r="r" t="t"/>
              <a:pathLst>
                <a:path extrusionOk="0" h="509" w="132">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0"/>
            <p:cNvSpPr/>
            <p:nvPr/>
          </p:nvSpPr>
          <p:spPr>
            <a:xfrm>
              <a:off x="876625" y="3577700"/>
              <a:ext cx="1350" cy="12925"/>
            </a:xfrm>
            <a:custGeom>
              <a:rect b="b" l="l" r="r" t="t"/>
              <a:pathLst>
                <a:path extrusionOk="0" h="517" w="54">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0"/>
            <p:cNvSpPr/>
            <p:nvPr/>
          </p:nvSpPr>
          <p:spPr>
            <a:xfrm>
              <a:off x="1029375" y="3660550"/>
              <a:ext cx="11175" cy="7775"/>
            </a:xfrm>
            <a:custGeom>
              <a:rect b="b" l="l" r="r" t="t"/>
              <a:pathLst>
                <a:path extrusionOk="0" h="311" w="447">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0"/>
            <p:cNvSpPr/>
            <p:nvPr/>
          </p:nvSpPr>
          <p:spPr>
            <a:xfrm>
              <a:off x="1048050" y="3698575"/>
              <a:ext cx="12300" cy="5400"/>
            </a:xfrm>
            <a:custGeom>
              <a:rect b="b" l="l" r="r" t="t"/>
              <a:pathLst>
                <a:path extrusionOk="0" h="216" w="492">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0"/>
            <p:cNvSpPr/>
            <p:nvPr/>
          </p:nvSpPr>
          <p:spPr>
            <a:xfrm>
              <a:off x="1050000" y="3704350"/>
              <a:ext cx="12450" cy="4975"/>
            </a:xfrm>
            <a:custGeom>
              <a:rect b="b" l="l" r="r" t="t"/>
              <a:pathLst>
                <a:path extrusionOk="0" h="199" w="498">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0"/>
            <p:cNvSpPr/>
            <p:nvPr/>
          </p:nvSpPr>
          <p:spPr>
            <a:xfrm>
              <a:off x="944700" y="3589350"/>
              <a:ext cx="5250" cy="12450"/>
            </a:xfrm>
            <a:custGeom>
              <a:rect b="b" l="l" r="r" t="t"/>
              <a:pathLst>
                <a:path extrusionOk="0" h="498" w="21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0"/>
            <p:cNvSpPr/>
            <p:nvPr/>
          </p:nvSpPr>
          <p:spPr>
            <a:xfrm>
              <a:off x="1035575" y="3670800"/>
              <a:ext cx="11475" cy="7225"/>
            </a:xfrm>
            <a:custGeom>
              <a:rect b="b" l="l" r="r" t="t"/>
              <a:pathLst>
                <a:path extrusionOk="0" h="289" w="459">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0"/>
            <p:cNvSpPr/>
            <p:nvPr/>
          </p:nvSpPr>
          <p:spPr>
            <a:xfrm>
              <a:off x="1038375" y="3676250"/>
              <a:ext cx="11800" cy="6850"/>
            </a:xfrm>
            <a:custGeom>
              <a:rect b="b" l="l" r="r" t="t"/>
              <a:pathLst>
                <a:path extrusionOk="0" h="274" w="472">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0"/>
            <p:cNvSpPr/>
            <p:nvPr/>
          </p:nvSpPr>
          <p:spPr>
            <a:xfrm>
              <a:off x="1053500" y="3716000"/>
              <a:ext cx="12575" cy="4225"/>
            </a:xfrm>
            <a:custGeom>
              <a:rect b="b" l="l" r="r" t="t"/>
              <a:pathLst>
                <a:path extrusionOk="0" h="169" w="503">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0"/>
            <p:cNvSpPr/>
            <p:nvPr/>
          </p:nvSpPr>
          <p:spPr>
            <a:xfrm>
              <a:off x="1059000" y="3746275"/>
              <a:ext cx="12875" cy="2125"/>
            </a:xfrm>
            <a:custGeom>
              <a:rect b="b" l="l" r="r" t="t"/>
              <a:pathLst>
                <a:path extrusionOk="0" h="85" w="515">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0"/>
            <p:cNvSpPr/>
            <p:nvPr/>
          </p:nvSpPr>
          <p:spPr>
            <a:xfrm>
              <a:off x="1058175" y="3740200"/>
              <a:ext cx="13000" cy="2550"/>
            </a:xfrm>
            <a:custGeom>
              <a:rect b="b" l="l" r="r" t="t"/>
              <a:pathLst>
                <a:path extrusionOk="0" h="102" w="52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0"/>
            <p:cNvSpPr/>
            <p:nvPr/>
          </p:nvSpPr>
          <p:spPr>
            <a:xfrm>
              <a:off x="1056150" y="3728075"/>
              <a:ext cx="12925" cy="3450"/>
            </a:xfrm>
            <a:custGeom>
              <a:rect b="b" l="l" r="r" t="t"/>
              <a:pathLst>
                <a:path extrusionOk="0" h="138" w="517">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0"/>
            <p:cNvSpPr/>
            <p:nvPr/>
          </p:nvSpPr>
          <p:spPr>
            <a:xfrm>
              <a:off x="1057275" y="3734075"/>
              <a:ext cx="12850" cy="3025"/>
            </a:xfrm>
            <a:custGeom>
              <a:rect b="b" l="l" r="r" t="t"/>
              <a:pathLst>
                <a:path extrusionOk="0" h="121" w="514">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0"/>
            <p:cNvSpPr/>
            <p:nvPr/>
          </p:nvSpPr>
          <p:spPr>
            <a:xfrm>
              <a:off x="1059700" y="3758400"/>
              <a:ext cx="12925" cy="1425"/>
            </a:xfrm>
            <a:custGeom>
              <a:rect b="b" l="l" r="r" t="t"/>
              <a:pathLst>
                <a:path extrusionOk="0" h="57" w="517">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0"/>
            <p:cNvSpPr/>
            <p:nvPr/>
          </p:nvSpPr>
          <p:spPr>
            <a:xfrm>
              <a:off x="1059575" y="3752425"/>
              <a:ext cx="13000" cy="1750"/>
            </a:xfrm>
            <a:custGeom>
              <a:rect b="b" l="l" r="r" t="t"/>
              <a:pathLst>
                <a:path extrusionOk="0" h="70" w="52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0"/>
            <p:cNvSpPr/>
            <p:nvPr/>
          </p:nvSpPr>
          <p:spPr>
            <a:xfrm>
              <a:off x="1041075" y="3681700"/>
              <a:ext cx="11950" cy="6425"/>
            </a:xfrm>
            <a:custGeom>
              <a:rect b="b" l="l" r="r" t="t"/>
              <a:pathLst>
                <a:path extrusionOk="0" h="257" w="478">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0"/>
            <p:cNvSpPr/>
            <p:nvPr/>
          </p:nvSpPr>
          <p:spPr>
            <a:xfrm>
              <a:off x="1026150" y="3655475"/>
              <a:ext cx="10850" cy="8175"/>
            </a:xfrm>
            <a:custGeom>
              <a:rect b="b" l="l" r="r" t="t"/>
              <a:pathLst>
                <a:path extrusionOk="0" h="327" w="434">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0"/>
            <p:cNvSpPr/>
            <p:nvPr/>
          </p:nvSpPr>
          <p:spPr>
            <a:xfrm>
              <a:off x="1007475" y="3632100"/>
              <a:ext cx="9575" cy="9800"/>
            </a:xfrm>
            <a:custGeom>
              <a:rect b="b" l="l" r="r" t="t"/>
              <a:pathLst>
                <a:path extrusionOk="0" h="392" w="383">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0"/>
            <p:cNvSpPr/>
            <p:nvPr/>
          </p:nvSpPr>
          <p:spPr>
            <a:xfrm>
              <a:off x="1015350" y="3641175"/>
              <a:ext cx="10200" cy="9150"/>
            </a:xfrm>
            <a:custGeom>
              <a:rect b="b" l="l" r="r" t="t"/>
              <a:pathLst>
                <a:path extrusionOk="0" h="366" w="408">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0"/>
            <p:cNvSpPr/>
            <p:nvPr/>
          </p:nvSpPr>
          <p:spPr>
            <a:xfrm>
              <a:off x="1019175" y="3645575"/>
              <a:ext cx="10275" cy="8950"/>
            </a:xfrm>
            <a:custGeom>
              <a:rect b="b" l="l" r="r" t="t"/>
              <a:pathLst>
                <a:path extrusionOk="0" h="358" w="411">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0"/>
            <p:cNvSpPr/>
            <p:nvPr/>
          </p:nvSpPr>
          <p:spPr>
            <a:xfrm>
              <a:off x="908700" y="3432350"/>
              <a:ext cx="310825" cy="408025"/>
            </a:xfrm>
            <a:custGeom>
              <a:rect b="b" l="l" r="r" t="t"/>
              <a:pathLst>
                <a:path extrusionOk="0" h="16321" w="12433">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0"/>
            <p:cNvSpPr/>
            <p:nvPr/>
          </p:nvSpPr>
          <p:spPr>
            <a:xfrm>
              <a:off x="906275" y="3457250"/>
              <a:ext cx="288075" cy="377900"/>
            </a:xfrm>
            <a:custGeom>
              <a:rect b="b" l="l" r="r" t="t"/>
              <a:pathLst>
                <a:path extrusionOk="0" h="15116" w="11523">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0"/>
            <p:cNvSpPr/>
            <p:nvPr/>
          </p:nvSpPr>
          <p:spPr>
            <a:xfrm>
              <a:off x="710900" y="4006200"/>
              <a:ext cx="6375" cy="5925"/>
            </a:xfrm>
            <a:custGeom>
              <a:rect b="b" l="l" r="r" t="t"/>
              <a:pathLst>
                <a:path extrusionOk="0" h="237" w="255">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0"/>
            <p:cNvSpPr/>
            <p:nvPr/>
          </p:nvSpPr>
          <p:spPr>
            <a:xfrm>
              <a:off x="632100" y="3965475"/>
              <a:ext cx="7150" cy="5950"/>
            </a:xfrm>
            <a:custGeom>
              <a:rect b="b" l="l" r="r" t="t"/>
              <a:pathLst>
                <a:path extrusionOk="0" h="238" w="286">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0"/>
            <p:cNvSpPr/>
            <p:nvPr/>
          </p:nvSpPr>
          <p:spPr>
            <a:xfrm>
              <a:off x="631900" y="3939525"/>
              <a:ext cx="131425" cy="118875"/>
            </a:xfrm>
            <a:custGeom>
              <a:rect b="b" l="l" r="r" t="t"/>
              <a:pathLst>
                <a:path extrusionOk="0" h="4755" w="5257">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0"/>
            <p:cNvSpPr/>
            <p:nvPr/>
          </p:nvSpPr>
          <p:spPr>
            <a:xfrm>
              <a:off x="566950" y="3834575"/>
              <a:ext cx="9100" cy="2125"/>
            </a:xfrm>
            <a:custGeom>
              <a:rect b="b" l="l" r="r" t="t"/>
              <a:pathLst>
                <a:path extrusionOk="0" h="85" w="364">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0"/>
            <p:cNvSpPr/>
            <p:nvPr/>
          </p:nvSpPr>
          <p:spPr>
            <a:xfrm>
              <a:off x="566325" y="3825725"/>
              <a:ext cx="99275" cy="137475"/>
            </a:xfrm>
            <a:custGeom>
              <a:rect b="b" l="l" r="r" t="t"/>
              <a:pathLst>
                <a:path extrusionOk="0" h="5499" w="3971">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0"/>
            <p:cNvSpPr/>
            <p:nvPr/>
          </p:nvSpPr>
          <p:spPr>
            <a:xfrm>
              <a:off x="608400" y="3878100"/>
              <a:ext cx="5525" cy="6750"/>
            </a:xfrm>
            <a:custGeom>
              <a:rect b="b" l="l" r="r" t="t"/>
              <a:pathLst>
                <a:path extrusionOk="0" h="270" w="221">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0"/>
            <p:cNvSpPr/>
            <p:nvPr/>
          </p:nvSpPr>
          <p:spPr>
            <a:xfrm>
              <a:off x="559000" y="3686925"/>
              <a:ext cx="59525" cy="139500"/>
            </a:xfrm>
            <a:custGeom>
              <a:rect b="b" l="l" r="r" t="t"/>
              <a:pathLst>
                <a:path extrusionOk="0" h="5580" w="2381">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0"/>
            <p:cNvSpPr/>
            <p:nvPr/>
          </p:nvSpPr>
          <p:spPr>
            <a:xfrm>
              <a:off x="616750" y="3631150"/>
              <a:ext cx="5675" cy="6650"/>
            </a:xfrm>
            <a:custGeom>
              <a:rect b="b" l="l" r="r" t="t"/>
              <a:pathLst>
                <a:path extrusionOk="0" h="266" w="227">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0"/>
            <p:cNvSpPr/>
            <p:nvPr/>
          </p:nvSpPr>
          <p:spPr>
            <a:xfrm>
              <a:off x="571900" y="3554000"/>
              <a:ext cx="105150" cy="136725"/>
            </a:xfrm>
            <a:custGeom>
              <a:rect b="b" l="l" r="r" t="t"/>
              <a:pathLst>
                <a:path extrusionOk="0" h="5469" w="4206">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0"/>
            <p:cNvSpPr/>
            <p:nvPr/>
          </p:nvSpPr>
          <p:spPr>
            <a:xfrm>
              <a:off x="645775" y="3467200"/>
              <a:ext cx="134000" cy="113875"/>
            </a:xfrm>
            <a:custGeom>
              <a:rect b="b" l="l" r="r" t="t"/>
              <a:pathLst>
                <a:path extrusionOk="0" h="4555" w="536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0"/>
            <p:cNvSpPr/>
            <p:nvPr/>
          </p:nvSpPr>
          <p:spPr>
            <a:xfrm>
              <a:off x="1173100" y="3878850"/>
              <a:ext cx="20400" cy="26850"/>
            </a:xfrm>
            <a:custGeom>
              <a:rect b="b" l="l" r="r" t="t"/>
              <a:pathLst>
                <a:path extrusionOk="0" h="1074" w="816">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0"/>
            <p:cNvSpPr/>
            <p:nvPr/>
          </p:nvSpPr>
          <p:spPr>
            <a:xfrm>
              <a:off x="1154975" y="3914800"/>
              <a:ext cx="21575" cy="26200"/>
            </a:xfrm>
            <a:custGeom>
              <a:rect b="b" l="l" r="r" t="t"/>
              <a:pathLst>
                <a:path extrusionOk="0" h="1048" w="863">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0"/>
            <p:cNvSpPr/>
            <p:nvPr/>
          </p:nvSpPr>
          <p:spPr>
            <a:xfrm>
              <a:off x="1132525" y="3948550"/>
              <a:ext cx="22750" cy="25175"/>
            </a:xfrm>
            <a:custGeom>
              <a:rect b="b" l="l" r="r" t="t"/>
              <a:pathLst>
                <a:path extrusionOk="0" h="1007" w="91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0"/>
            <p:cNvSpPr/>
            <p:nvPr/>
          </p:nvSpPr>
          <p:spPr>
            <a:xfrm>
              <a:off x="1105875" y="3979450"/>
              <a:ext cx="24300" cy="24100"/>
            </a:xfrm>
            <a:custGeom>
              <a:rect b="b" l="l" r="r" t="t"/>
              <a:pathLst>
                <a:path extrusionOk="0" h="964" w="972">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0"/>
            <p:cNvSpPr/>
            <p:nvPr/>
          </p:nvSpPr>
          <p:spPr>
            <a:xfrm>
              <a:off x="1077900" y="4008500"/>
              <a:ext cx="22350" cy="20050"/>
            </a:xfrm>
            <a:custGeom>
              <a:rect b="b" l="l" r="r" t="t"/>
              <a:pathLst>
                <a:path extrusionOk="0" h="802" w="894">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0"/>
            <p:cNvSpPr/>
            <p:nvPr/>
          </p:nvSpPr>
          <p:spPr>
            <a:xfrm>
              <a:off x="1044925" y="4032425"/>
              <a:ext cx="23375" cy="18950"/>
            </a:xfrm>
            <a:custGeom>
              <a:rect b="b" l="l" r="r" t="t"/>
              <a:pathLst>
                <a:path extrusionOk="0" h="758" w="935">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0"/>
            <p:cNvSpPr/>
            <p:nvPr/>
          </p:nvSpPr>
          <p:spPr>
            <a:xfrm>
              <a:off x="1009550" y="4052075"/>
              <a:ext cx="24300" cy="18000"/>
            </a:xfrm>
            <a:custGeom>
              <a:rect b="b" l="l" r="r" t="t"/>
              <a:pathLst>
                <a:path extrusionOk="0" h="720" w="972">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0"/>
            <p:cNvSpPr/>
            <p:nvPr/>
          </p:nvSpPr>
          <p:spPr>
            <a:xfrm>
              <a:off x="972600" y="4067275"/>
              <a:ext cx="24775" cy="17225"/>
            </a:xfrm>
            <a:custGeom>
              <a:rect b="b" l="l" r="r" t="t"/>
              <a:pathLst>
                <a:path extrusionOk="0" h="689" w="991">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0"/>
            <p:cNvSpPr/>
            <p:nvPr/>
          </p:nvSpPr>
          <p:spPr>
            <a:xfrm>
              <a:off x="934175" y="4077800"/>
              <a:ext cx="24850" cy="16650"/>
            </a:xfrm>
            <a:custGeom>
              <a:rect b="b" l="l" r="r" t="t"/>
              <a:pathLst>
                <a:path extrusionOk="0" h="666" w="994">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0"/>
            <p:cNvSpPr/>
            <p:nvPr/>
          </p:nvSpPr>
          <p:spPr>
            <a:xfrm>
              <a:off x="894700" y="4083725"/>
              <a:ext cx="24925" cy="16175"/>
            </a:xfrm>
            <a:custGeom>
              <a:rect b="b" l="l" r="r" t="t"/>
              <a:pathLst>
                <a:path extrusionOk="0" h="647" w="997">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0"/>
            <p:cNvSpPr/>
            <p:nvPr/>
          </p:nvSpPr>
          <p:spPr>
            <a:xfrm>
              <a:off x="854650" y="4084525"/>
              <a:ext cx="25000" cy="16100"/>
            </a:xfrm>
            <a:custGeom>
              <a:rect b="b" l="l" r="r" t="t"/>
              <a:pathLst>
                <a:path extrusionOk="0" h="644" w="100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0"/>
            <p:cNvSpPr/>
            <p:nvPr/>
          </p:nvSpPr>
          <p:spPr>
            <a:xfrm>
              <a:off x="1149950" y="3869800"/>
              <a:ext cx="19975" cy="25150"/>
            </a:xfrm>
            <a:custGeom>
              <a:rect b="b" l="l" r="r" t="t"/>
              <a:pathLst>
                <a:path extrusionOk="0" h="1006" w="799">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0"/>
            <p:cNvSpPr/>
            <p:nvPr/>
          </p:nvSpPr>
          <p:spPr>
            <a:xfrm>
              <a:off x="1133500" y="3903050"/>
              <a:ext cx="20800" cy="24475"/>
            </a:xfrm>
            <a:custGeom>
              <a:rect b="b" l="l" r="r" t="t"/>
              <a:pathLst>
                <a:path extrusionOk="0" h="979" w="832">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0"/>
            <p:cNvSpPr/>
            <p:nvPr/>
          </p:nvSpPr>
          <p:spPr>
            <a:xfrm>
              <a:off x="1112775" y="3934200"/>
              <a:ext cx="21575" cy="23575"/>
            </a:xfrm>
            <a:custGeom>
              <a:rect b="b" l="l" r="r" t="t"/>
              <a:pathLst>
                <a:path extrusionOk="0" h="943" w="863">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0"/>
            <p:cNvSpPr/>
            <p:nvPr/>
          </p:nvSpPr>
          <p:spPr>
            <a:xfrm>
              <a:off x="1088300" y="3962675"/>
              <a:ext cx="22975" cy="22700"/>
            </a:xfrm>
            <a:custGeom>
              <a:rect b="b" l="l" r="r" t="t"/>
              <a:pathLst>
                <a:path extrusionOk="0" h="908" w="919">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0"/>
            <p:cNvSpPr/>
            <p:nvPr/>
          </p:nvSpPr>
          <p:spPr>
            <a:xfrm>
              <a:off x="1060950" y="3988100"/>
              <a:ext cx="23900" cy="21850"/>
            </a:xfrm>
            <a:custGeom>
              <a:rect b="b" l="l" r="r" t="t"/>
              <a:pathLst>
                <a:path extrusionOk="0" h="874" w="956">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0"/>
            <p:cNvSpPr/>
            <p:nvPr/>
          </p:nvSpPr>
          <p:spPr>
            <a:xfrm>
              <a:off x="1030750" y="4009825"/>
              <a:ext cx="24800" cy="20950"/>
            </a:xfrm>
            <a:custGeom>
              <a:rect b="b" l="l" r="r" t="t"/>
              <a:pathLst>
                <a:path extrusionOk="0" h="838" w="992">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0"/>
            <p:cNvSpPr/>
            <p:nvPr/>
          </p:nvSpPr>
          <p:spPr>
            <a:xfrm>
              <a:off x="998050" y="4028125"/>
              <a:ext cx="25700" cy="20075"/>
            </a:xfrm>
            <a:custGeom>
              <a:rect b="b" l="l" r="r" t="t"/>
              <a:pathLst>
                <a:path extrusionOk="0" h="803" w="1028">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10"/>
            <p:cNvSpPr/>
            <p:nvPr/>
          </p:nvSpPr>
          <p:spPr>
            <a:xfrm>
              <a:off x="963725" y="4042175"/>
              <a:ext cx="26250" cy="19375"/>
            </a:xfrm>
            <a:custGeom>
              <a:rect b="b" l="l" r="r" t="t"/>
              <a:pathLst>
                <a:path extrusionOk="0" h="775" w="105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0"/>
            <p:cNvSpPr/>
            <p:nvPr/>
          </p:nvSpPr>
          <p:spPr>
            <a:xfrm>
              <a:off x="928225" y="4052025"/>
              <a:ext cx="26475" cy="18725"/>
            </a:xfrm>
            <a:custGeom>
              <a:rect b="b" l="l" r="r" t="t"/>
              <a:pathLst>
                <a:path extrusionOk="0" h="749" w="1059">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0"/>
            <p:cNvSpPr/>
            <p:nvPr/>
          </p:nvSpPr>
          <p:spPr>
            <a:xfrm>
              <a:off x="893575" y="4058425"/>
              <a:ext cx="23050" cy="16200"/>
            </a:xfrm>
            <a:custGeom>
              <a:rect b="b" l="l" r="r" t="t"/>
              <a:pathLst>
                <a:path extrusionOk="0" h="648" w="922">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0"/>
            <p:cNvSpPr/>
            <p:nvPr/>
          </p:nvSpPr>
          <p:spPr>
            <a:xfrm>
              <a:off x="856900" y="4059150"/>
              <a:ext cx="22950" cy="16100"/>
            </a:xfrm>
            <a:custGeom>
              <a:rect b="b" l="l" r="r" t="t"/>
              <a:pathLst>
                <a:path extrusionOk="0" h="644" w="918">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0"/>
            <p:cNvSpPr/>
            <p:nvPr/>
          </p:nvSpPr>
          <p:spPr>
            <a:xfrm>
              <a:off x="1126725" y="3860925"/>
              <a:ext cx="19550" cy="23200"/>
            </a:xfrm>
            <a:custGeom>
              <a:rect b="b" l="l" r="r" t="t"/>
              <a:pathLst>
                <a:path extrusionOk="0" h="928" w="782">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0"/>
            <p:cNvSpPr/>
            <p:nvPr/>
          </p:nvSpPr>
          <p:spPr>
            <a:xfrm>
              <a:off x="1111675" y="3891325"/>
              <a:ext cx="20250" cy="22725"/>
            </a:xfrm>
            <a:custGeom>
              <a:rect b="b" l="l" r="r" t="t"/>
              <a:pathLst>
                <a:path extrusionOk="0" h="909" w="81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0"/>
            <p:cNvSpPr/>
            <p:nvPr/>
          </p:nvSpPr>
          <p:spPr>
            <a:xfrm>
              <a:off x="1092900" y="3919800"/>
              <a:ext cx="20525" cy="22075"/>
            </a:xfrm>
            <a:custGeom>
              <a:rect b="b" l="l" r="r" t="t"/>
              <a:pathLst>
                <a:path extrusionOk="0" h="883" w="821">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0"/>
            <p:cNvSpPr/>
            <p:nvPr/>
          </p:nvSpPr>
          <p:spPr>
            <a:xfrm>
              <a:off x="1070575" y="3945650"/>
              <a:ext cx="21725" cy="21475"/>
            </a:xfrm>
            <a:custGeom>
              <a:rect b="b" l="l" r="r" t="t"/>
              <a:pathLst>
                <a:path extrusionOk="0" h="859" w="869">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0"/>
            <p:cNvSpPr/>
            <p:nvPr/>
          </p:nvSpPr>
          <p:spPr>
            <a:xfrm>
              <a:off x="1045475" y="3968950"/>
              <a:ext cx="22550" cy="20700"/>
            </a:xfrm>
            <a:custGeom>
              <a:rect b="b" l="l" r="r" t="t"/>
              <a:pathLst>
                <a:path extrusionOk="0" h="828" w="902">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0"/>
            <p:cNvSpPr/>
            <p:nvPr/>
          </p:nvSpPr>
          <p:spPr>
            <a:xfrm>
              <a:off x="1019325" y="3990075"/>
              <a:ext cx="20400" cy="17600"/>
            </a:xfrm>
            <a:custGeom>
              <a:rect b="b" l="l" r="r" t="t"/>
              <a:pathLst>
                <a:path extrusionOk="0" h="704" w="816">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0"/>
            <p:cNvSpPr/>
            <p:nvPr/>
          </p:nvSpPr>
          <p:spPr>
            <a:xfrm>
              <a:off x="989550" y="4006725"/>
              <a:ext cx="20875" cy="17100"/>
            </a:xfrm>
            <a:custGeom>
              <a:rect b="b" l="l" r="r" t="t"/>
              <a:pathLst>
                <a:path extrusionOk="0" h="684" w="835">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0"/>
            <p:cNvSpPr/>
            <p:nvPr/>
          </p:nvSpPr>
          <p:spPr>
            <a:xfrm>
              <a:off x="958300" y="4019525"/>
              <a:ext cx="21300" cy="16575"/>
            </a:xfrm>
            <a:custGeom>
              <a:rect b="b" l="l" r="r" t="t"/>
              <a:pathLst>
                <a:path extrusionOk="0" h="663" w="852">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0"/>
            <p:cNvSpPr/>
            <p:nvPr/>
          </p:nvSpPr>
          <p:spPr>
            <a:xfrm>
              <a:off x="925650" y="4028250"/>
              <a:ext cx="21450" cy="16400"/>
            </a:xfrm>
            <a:custGeom>
              <a:rect b="b" l="l" r="r" t="t"/>
              <a:pathLst>
                <a:path extrusionOk="0" h="656" w="858">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0"/>
            <p:cNvSpPr/>
            <p:nvPr/>
          </p:nvSpPr>
          <p:spPr>
            <a:xfrm>
              <a:off x="892600" y="4033225"/>
              <a:ext cx="21075" cy="16100"/>
            </a:xfrm>
            <a:custGeom>
              <a:rect b="b" l="l" r="r" t="t"/>
              <a:pathLst>
                <a:path extrusionOk="0" h="644" w="843">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0"/>
            <p:cNvSpPr/>
            <p:nvPr/>
          </p:nvSpPr>
          <p:spPr>
            <a:xfrm>
              <a:off x="858850" y="4033600"/>
              <a:ext cx="20950" cy="16300"/>
            </a:xfrm>
            <a:custGeom>
              <a:rect b="b" l="l" r="r" t="t"/>
              <a:pathLst>
                <a:path extrusionOk="0" h="652" w="838">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0"/>
            <p:cNvSpPr/>
            <p:nvPr/>
          </p:nvSpPr>
          <p:spPr>
            <a:xfrm>
              <a:off x="904450" y="3482225"/>
              <a:ext cx="265000" cy="347275"/>
            </a:xfrm>
            <a:custGeom>
              <a:rect b="b" l="l" r="r" t="t"/>
              <a:pathLst>
                <a:path extrusionOk="0" h="13891" w="1060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0"/>
            <p:cNvSpPr/>
            <p:nvPr/>
          </p:nvSpPr>
          <p:spPr>
            <a:xfrm>
              <a:off x="656225" y="3270000"/>
              <a:ext cx="68375" cy="130300"/>
            </a:xfrm>
            <a:custGeom>
              <a:rect b="b" l="l" r="r" t="t"/>
              <a:pathLst>
                <a:path extrusionOk="0" h="5212" w="2735">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0"/>
            <p:cNvSpPr/>
            <p:nvPr/>
          </p:nvSpPr>
          <p:spPr>
            <a:xfrm>
              <a:off x="693050" y="3394350"/>
              <a:ext cx="34900" cy="13700"/>
            </a:xfrm>
            <a:custGeom>
              <a:rect b="b" l="l" r="r" t="t"/>
              <a:pathLst>
                <a:path extrusionOk="0" h="548" w="1396">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0"/>
            <p:cNvSpPr/>
            <p:nvPr/>
          </p:nvSpPr>
          <p:spPr>
            <a:xfrm>
              <a:off x="696750" y="3401675"/>
              <a:ext cx="34200" cy="13400"/>
            </a:xfrm>
            <a:custGeom>
              <a:rect b="b" l="l" r="r" t="t"/>
              <a:pathLst>
                <a:path extrusionOk="0" h="536" w="1368">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0"/>
            <p:cNvSpPr/>
            <p:nvPr/>
          </p:nvSpPr>
          <p:spPr>
            <a:xfrm>
              <a:off x="1082800" y="3316725"/>
              <a:ext cx="98150" cy="122150"/>
            </a:xfrm>
            <a:custGeom>
              <a:rect b="b" l="l" r="r" t="t"/>
              <a:pathLst>
                <a:path extrusionOk="0" h="4886" w="3926">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0"/>
            <p:cNvSpPr/>
            <p:nvPr/>
          </p:nvSpPr>
          <p:spPr>
            <a:xfrm>
              <a:off x="1078200" y="3418125"/>
              <a:ext cx="26525" cy="27650"/>
            </a:xfrm>
            <a:custGeom>
              <a:rect b="b" l="l" r="r" t="t"/>
              <a:pathLst>
                <a:path extrusionOk="0" h="1106" w="1061">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0"/>
            <p:cNvSpPr/>
            <p:nvPr/>
          </p:nvSpPr>
          <p:spPr>
            <a:xfrm>
              <a:off x="367000" y="3821950"/>
              <a:ext cx="135050" cy="39350"/>
            </a:xfrm>
            <a:custGeom>
              <a:rect b="b" l="l" r="r" t="t"/>
              <a:pathLst>
                <a:path extrusionOk="0" h="1574" w="5402">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0"/>
            <p:cNvSpPr/>
            <p:nvPr/>
          </p:nvSpPr>
          <p:spPr>
            <a:xfrm>
              <a:off x="504125" y="3820900"/>
              <a:ext cx="6425" cy="33225"/>
            </a:xfrm>
            <a:custGeom>
              <a:rect b="b" l="l" r="r" t="t"/>
              <a:pathLst>
                <a:path extrusionOk="0" h="1329" w="257">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0"/>
            <p:cNvSpPr/>
            <p:nvPr/>
          </p:nvSpPr>
          <p:spPr>
            <a:xfrm>
              <a:off x="1144375" y="3417650"/>
              <a:ext cx="213225" cy="447850"/>
            </a:xfrm>
            <a:custGeom>
              <a:rect b="b" l="l" r="r" t="t"/>
              <a:pathLst>
                <a:path extrusionOk="0" h="17914" w="8529">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0"/>
            <p:cNvSpPr/>
            <p:nvPr/>
          </p:nvSpPr>
          <p:spPr>
            <a:xfrm>
              <a:off x="724650" y="3285225"/>
              <a:ext cx="345275" cy="127000"/>
            </a:xfrm>
            <a:custGeom>
              <a:rect b="b" l="l" r="r" t="t"/>
              <a:pathLst>
                <a:path extrusionOk="0" h="5080" w="13811">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0"/>
            <p:cNvSpPr/>
            <p:nvPr/>
          </p:nvSpPr>
          <p:spPr>
            <a:xfrm>
              <a:off x="701300" y="4141300"/>
              <a:ext cx="74150" cy="135675"/>
            </a:xfrm>
            <a:custGeom>
              <a:rect b="b" l="l" r="r" t="t"/>
              <a:pathLst>
                <a:path extrusionOk="0" h="5427" w="2966">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0"/>
            <p:cNvSpPr/>
            <p:nvPr/>
          </p:nvSpPr>
          <p:spPr>
            <a:xfrm>
              <a:off x="746475" y="4133275"/>
              <a:ext cx="31200" cy="21725"/>
            </a:xfrm>
            <a:custGeom>
              <a:rect b="b" l="l" r="r" t="t"/>
              <a:pathLst>
                <a:path extrusionOk="0" h="869" w="1248">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0"/>
            <p:cNvSpPr/>
            <p:nvPr/>
          </p:nvSpPr>
          <p:spPr>
            <a:xfrm>
              <a:off x="749075" y="4125750"/>
              <a:ext cx="30625" cy="21500"/>
            </a:xfrm>
            <a:custGeom>
              <a:rect b="b" l="l" r="r" t="t"/>
              <a:pathLst>
                <a:path extrusionOk="0" h="860" w="1225">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0"/>
            <p:cNvSpPr/>
            <p:nvPr/>
          </p:nvSpPr>
          <p:spPr>
            <a:xfrm>
              <a:off x="444550" y="3912900"/>
              <a:ext cx="285500" cy="285625"/>
            </a:xfrm>
            <a:custGeom>
              <a:rect b="b" l="l" r="r" t="t"/>
              <a:pathLst>
                <a:path extrusionOk="0" h="11425" w="1142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0"/>
            <p:cNvSpPr/>
            <p:nvPr/>
          </p:nvSpPr>
          <p:spPr>
            <a:xfrm>
              <a:off x="407650" y="3364075"/>
              <a:ext cx="267150" cy="447300"/>
            </a:xfrm>
            <a:custGeom>
              <a:rect b="b" l="l" r="r" t="t"/>
              <a:pathLst>
                <a:path extrusionOk="0" h="17892" w="10686">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0"/>
            <p:cNvSpPr/>
            <p:nvPr/>
          </p:nvSpPr>
          <p:spPr>
            <a:xfrm>
              <a:off x="1257375" y="3859950"/>
              <a:ext cx="138175" cy="64200"/>
            </a:xfrm>
            <a:custGeom>
              <a:rect b="b" l="l" r="r" t="t"/>
              <a:pathLst>
                <a:path extrusionOk="0" h="2568" w="5527">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0"/>
            <p:cNvSpPr/>
            <p:nvPr/>
          </p:nvSpPr>
          <p:spPr>
            <a:xfrm>
              <a:off x="1249350" y="3858350"/>
              <a:ext cx="19200" cy="31125"/>
            </a:xfrm>
            <a:custGeom>
              <a:rect b="b" l="l" r="r" t="t"/>
              <a:pathLst>
                <a:path extrusionOk="0" h="1245" w="768">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0"/>
            <p:cNvSpPr/>
            <p:nvPr/>
          </p:nvSpPr>
          <p:spPr>
            <a:xfrm>
              <a:off x="801300" y="3901675"/>
              <a:ext cx="527650" cy="338700"/>
            </a:xfrm>
            <a:custGeom>
              <a:rect b="b" l="l" r="r" t="t"/>
              <a:pathLst>
                <a:path extrusionOk="0" h="13548" w="21106">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634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100"/>
              <a:buFont typeface="Oxanium"/>
              <a:buNone/>
              <a:defRPr b="1" sz="3100">
                <a:solidFill>
                  <a:schemeClr val="dk2"/>
                </a:solidFill>
                <a:latin typeface="Oxanium"/>
                <a:ea typeface="Oxanium"/>
                <a:cs typeface="Oxanium"/>
                <a:sym typeface="Oxanium"/>
              </a:defRPr>
            </a:lvl1pPr>
            <a:lvl2pPr lvl="1" rtl="0">
              <a:spcBef>
                <a:spcPts val="0"/>
              </a:spcBef>
              <a:spcAft>
                <a:spcPts val="0"/>
              </a:spcAft>
              <a:buClr>
                <a:schemeClr val="dk2"/>
              </a:buClr>
              <a:buSzPts val="3100"/>
              <a:buFont typeface="Oxanium"/>
              <a:buNone/>
              <a:defRPr b="1" sz="3100">
                <a:solidFill>
                  <a:schemeClr val="dk2"/>
                </a:solidFill>
                <a:latin typeface="Oxanium"/>
                <a:ea typeface="Oxanium"/>
                <a:cs typeface="Oxanium"/>
                <a:sym typeface="Oxanium"/>
              </a:defRPr>
            </a:lvl2pPr>
            <a:lvl3pPr lvl="2" rtl="0">
              <a:spcBef>
                <a:spcPts val="0"/>
              </a:spcBef>
              <a:spcAft>
                <a:spcPts val="0"/>
              </a:spcAft>
              <a:buClr>
                <a:schemeClr val="dk2"/>
              </a:buClr>
              <a:buSzPts val="3100"/>
              <a:buFont typeface="Oxanium"/>
              <a:buNone/>
              <a:defRPr b="1" sz="3100">
                <a:solidFill>
                  <a:schemeClr val="dk2"/>
                </a:solidFill>
                <a:latin typeface="Oxanium"/>
                <a:ea typeface="Oxanium"/>
                <a:cs typeface="Oxanium"/>
                <a:sym typeface="Oxanium"/>
              </a:defRPr>
            </a:lvl3pPr>
            <a:lvl4pPr lvl="3" rtl="0">
              <a:spcBef>
                <a:spcPts val="0"/>
              </a:spcBef>
              <a:spcAft>
                <a:spcPts val="0"/>
              </a:spcAft>
              <a:buClr>
                <a:schemeClr val="dk2"/>
              </a:buClr>
              <a:buSzPts val="3100"/>
              <a:buFont typeface="Oxanium"/>
              <a:buNone/>
              <a:defRPr b="1" sz="3100">
                <a:solidFill>
                  <a:schemeClr val="dk2"/>
                </a:solidFill>
                <a:latin typeface="Oxanium"/>
                <a:ea typeface="Oxanium"/>
                <a:cs typeface="Oxanium"/>
                <a:sym typeface="Oxanium"/>
              </a:defRPr>
            </a:lvl4pPr>
            <a:lvl5pPr lvl="4" rtl="0">
              <a:spcBef>
                <a:spcPts val="0"/>
              </a:spcBef>
              <a:spcAft>
                <a:spcPts val="0"/>
              </a:spcAft>
              <a:buClr>
                <a:schemeClr val="dk2"/>
              </a:buClr>
              <a:buSzPts val="3100"/>
              <a:buFont typeface="Oxanium"/>
              <a:buNone/>
              <a:defRPr b="1" sz="3100">
                <a:solidFill>
                  <a:schemeClr val="dk2"/>
                </a:solidFill>
                <a:latin typeface="Oxanium"/>
                <a:ea typeface="Oxanium"/>
                <a:cs typeface="Oxanium"/>
                <a:sym typeface="Oxanium"/>
              </a:defRPr>
            </a:lvl5pPr>
            <a:lvl6pPr lvl="5" rtl="0">
              <a:spcBef>
                <a:spcPts val="0"/>
              </a:spcBef>
              <a:spcAft>
                <a:spcPts val="0"/>
              </a:spcAft>
              <a:buClr>
                <a:schemeClr val="dk2"/>
              </a:buClr>
              <a:buSzPts val="3100"/>
              <a:buFont typeface="Oxanium"/>
              <a:buNone/>
              <a:defRPr b="1" sz="3100">
                <a:solidFill>
                  <a:schemeClr val="dk2"/>
                </a:solidFill>
                <a:latin typeface="Oxanium"/>
                <a:ea typeface="Oxanium"/>
                <a:cs typeface="Oxanium"/>
                <a:sym typeface="Oxanium"/>
              </a:defRPr>
            </a:lvl6pPr>
            <a:lvl7pPr lvl="6" rtl="0">
              <a:spcBef>
                <a:spcPts val="0"/>
              </a:spcBef>
              <a:spcAft>
                <a:spcPts val="0"/>
              </a:spcAft>
              <a:buClr>
                <a:schemeClr val="dk2"/>
              </a:buClr>
              <a:buSzPts val="3100"/>
              <a:buFont typeface="Oxanium"/>
              <a:buNone/>
              <a:defRPr b="1" sz="3100">
                <a:solidFill>
                  <a:schemeClr val="dk2"/>
                </a:solidFill>
                <a:latin typeface="Oxanium"/>
                <a:ea typeface="Oxanium"/>
                <a:cs typeface="Oxanium"/>
                <a:sym typeface="Oxanium"/>
              </a:defRPr>
            </a:lvl7pPr>
            <a:lvl8pPr lvl="7" rtl="0">
              <a:spcBef>
                <a:spcPts val="0"/>
              </a:spcBef>
              <a:spcAft>
                <a:spcPts val="0"/>
              </a:spcAft>
              <a:buClr>
                <a:schemeClr val="dk2"/>
              </a:buClr>
              <a:buSzPts val="3100"/>
              <a:buFont typeface="Oxanium"/>
              <a:buNone/>
              <a:defRPr b="1" sz="3100">
                <a:solidFill>
                  <a:schemeClr val="dk2"/>
                </a:solidFill>
                <a:latin typeface="Oxanium"/>
                <a:ea typeface="Oxanium"/>
                <a:cs typeface="Oxanium"/>
                <a:sym typeface="Oxanium"/>
              </a:defRPr>
            </a:lvl8pPr>
            <a:lvl9pPr lvl="8" rtl="0">
              <a:spcBef>
                <a:spcPts val="0"/>
              </a:spcBef>
              <a:spcAft>
                <a:spcPts val="0"/>
              </a:spcAft>
              <a:buClr>
                <a:schemeClr val="dk2"/>
              </a:buClr>
              <a:buSzPts val="3100"/>
              <a:buFont typeface="Oxanium"/>
              <a:buNone/>
              <a:defRPr b="1" sz="3100">
                <a:solidFill>
                  <a:schemeClr val="dk2"/>
                </a:solidFill>
                <a:latin typeface="Oxanium"/>
                <a:ea typeface="Oxanium"/>
                <a:cs typeface="Oxanium"/>
                <a:sym typeface="Oxanium"/>
              </a:defRPr>
            </a:lvl9pPr>
          </a:lstStyle>
          <a:p/>
        </p:txBody>
      </p:sp>
      <p:sp>
        <p:nvSpPr>
          <p:cNvPr id="7" name="Google Shape;7;p1"/>
          <p:cNvSpPr txBox="1"/>
          <p:nvPr>
            <p:ph idx="1" type="body"/>
          </p:nvPr>
        </p:nvSpPr>
        <p:spPr>
          <a:xfrm>
            <a:off x="720000" y="1237083"/>
            <a:ext cx="7704000" cy="33663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Abel"/>
              <a:buChar char="●"/>
              <a:defRPr>
                <a:solidFill>
                  <a:schemeClr val="dk2"/>
                </a:solidFill>
                <a:latin typeface="Abel"/>
                <a:ea typeface="Abel"/>
                <a:cs typeface="Abel"/>
                <a:sym typeface="Abel"/>
              </a:defRPr>
            </a:lvl1pPr>
            <a:lvl2pPr indent="-317500" lvl="1" marL="91440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2pPr>
            <a:lvl3pPr indent="-317500" lvl="2" marL="137160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3pPr>
            <a:lvl4pPr indent="-317500" lvl="3" marL="182880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4pPr>
            <a:lvl5pPr indent="-317500" lvl="4" marL="228600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5pPr>
            <a:lvl6pPr indent="-317500" lvl="5" marL="274320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6pPr>
            <a:lvl7pPr indent="-317500" lvl="6" marL="320040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7pPr>
            <a:lvl8pPr indent="-317500" lvl="7" marL="365760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8pPr>
            <a:lvl9pPr indent="-317500" lvl="8" marL="4114800">
              <a:lnSpc>
                <a:spcPct val="100000"/>
              </a:lnSpc>
              <a:spcBef>
                <a:spcPts val="1600"/>
              </a:spcBef>
              <a:spcAft>
                <a:spcPts val="1600"/>
              </a:spcAft>
              <a:buClr>
                <a:schemeClr val="dk2"/>
              </a:buClr>
              <a:buSzPts val="1400"/>
              <a:buFont typeface="Abel"/>
              <a:buChar char="■"/>
              <a:defRPr>
                <a:solidFill>
                  <a:schemeClr val="dk2"/>
                </a:solidFill>
                <a:latin typeface="Abel"/>
                <a:ea typeface="Abel"/>
                <a:cs typeface="Abel"/>
                <a:sym typeface="Abe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9.png"/><Relationship Id="rId8"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20.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21.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22.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9.png"/><Relationship Id="rId5"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21" name="Shape 20221"/>
        <p:cNvGrpSpPr/>
        <p:nvPr/>
      </p:nvGrpSpPr>
      <p:grpSpPr>
        <a:xfrm>
          <a:off x="0" y="0"/>
          <a:ext cx="0" cy="0"/>
          <a:chOff x="0" y="0"/>
          <a:chExt cx="0" cy="0"/>
        </a:xfrm>
      </p:grpSpPr>
      <p:sp>
        <p:nvSpPr>
          <p:cNvPr id="20222" name="Google Shape;20222;p32"/>
          <p:cNvSpPr txBox="1"/>
          <p:nvPr>
            <p:ph idx="1" type="subTitle"/>
          </p:nvPr>
        </p:nvSpPr>
        <p:spPr>
          <a:xfrm rot="-473">
            <a:off x="2389350" y="2964162"/>
            <a:ext cx="4365300" cy="50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Group #1: Mohamed Ghonim, Phanindra Vemireddy, </a:t>
            </a:r>
            <a:r>
              <a:rPr lang="en"/>
              <a:t>Alexander Maso, </a:t>
            </a:r>
            <a:r>
              <a:rPr lang="en"/>
              <a:t>Ahliah Nordstrom </a:t>
            </a:r>
            <a:endParaRPr/>
          </a:p>
        </p:txBody>
      </p:sp>
      <p:sp>
        <p:nvSpPr>
          <p:cNvPr id="20223" name="Google Shape;20223;p32"/>
          <p:cNvSpPr txBox="1"/>
          <p:nvPr>
            <p:ph type="ctrTitle"/>
          </p:nvPr>
        </p:nvSpPr>
        <p:spPr>
          <a:xfrm>
            <a:off x="153600" y="1277250"/>
            <a:ext cx="8836800" cy="183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5700">
                <a:solidFill>
                  <a:schemeClr val="accent1"/>
                </a:solidFill>
              </a:rPr>
              <a:t>Linear Equations Solver</a:t>
            </a:r>
            <a:r>
              <a:rPr lang="en"/>
              <a:t> </a:t>
            </a:r>
            <a:r>
              <a:rPr lang="en" sz="3800"/>
              <a:t>ECE 688/588 Final Project</a:t>
            </a:r>
            <a:endParaRPr sz="3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14" name="Shape 20414"/>
        <p:cNvGrpSpPr/>
        <p:nvPr/>
      </p:nvGrpSpPr>
      <p:grpSpPr>
        <a:xfrm>
          <a:off x="0" y="0"/>
          <a:ext cx="0" cy="0"/>
          <a:chOff x="0" y="0"/>
          <a:chExt cx="0" cy="0"/>
        </a:xfrm>
      </p:grpSpPr>
      <p:sp>
        <p:nvSpPr>
          <p:cNvPr id="20415" name="Google Shape;20415;p41"/>
          <p:cNvSpPr txBox="1"/>
          <p:nvPr>
            <p:ph type="title"/>
          </p:nvPr>
        </p:nvSpPr>
        <p:spPr>
          <a:xfrm>
            <a:off x="293950" y="3280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t>Code building blocks</a:t>
            </a:r>
            <a:r>
              <a:rPr lang="en" sz="1900">
                <a:solidFill>
                  <a:schemeClr val="accent1"/>
                </a:solidFill>
              </a:rPr>
              <a:t> PARALLEL_SOLVER_WITH_PIVOTING.c FUNCTIONS</a:t>
            </a:r>
            <a:endParaRPr sz="1900">
              <a:solidFill>
                <a:schemeClr val="accent1"/>
              </a:solidFill>
            </a:endParaRPr>
          </a:p>
        </p:txBody>
      </p:sp>
      <p:sp>
        <p:nvSpPr>
          <p:cNvPr id="20416" name="Google Shape;20416;p41"/>
          <p:cNvSpPr/>
          <p:nvPr/>
        </p:nvSpPr>
        <p:spPr>
          <a:xfrm>
            <a:off x="4821375" y="1268700"/>
            <a:ext cx="18930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41"/>
          <p:cNvSpPr txBox="1"/>
          <p:nvPr/>
        </p:nvSpPr>
        <p:spPr>
          <a:xfrm>
            <a:off x="4849762" y="1231300"/>
            <a:ext cx="18360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readMatrixFromFile</a:t>
            </a:r>
            <a:endParaRPr b="1" sz="1200">
              <a:solidFill>
                <a:srgbClr val="D3CFC1"/>
              </a:solidFill>
              <a:latin typeface="Oxanium"/>
              <a:ea typeface="Oxanium"/>
              <a:cs typeface="Oxanium"/>
              <a:sym typeface="Oxanium"/>
            </a:endParaRPr>
          </a:p>
        </p:txBody>
      </p:sp>
      <p:sp>
        <p:nvSpPr>
          <p:cNvPr id="20418" name="Google Shape;20418;p41"/>
          <p:cNvSpPr/>
          <p:nvPr/>
        </p:nvSpPr>
        <p:spPr>
          <a:xfrm>
            <a:off x="428525" y="1275503"/>
            <a:ext cx="1704600" cy="3687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41"/>
          <p:cNvSpPr txBox="1"/>
          <p:nvPr/>
        </p:nvSpPr>
        <p:spPr>
          <a:xfrm>
            <a:off x="454088" y="1252293"/>
            <a:ext cx="1653300" cy="36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parallel_portion</a:t>
            </a:r>
            <a:endParaRPr b="1" sz="1200">
              <a:solidFill>
                <a:srgbClr val="D3CFC1"/>
              </a:solidFill>
              <a:latin typeface="Oxanium"/>
              <a:ea typeface="Oxanium"/>
              <a:cs typeface="Oxanium"/>
              <a:sym typeface="Oxanium"/>
            </a:endParaRPr>
          </a:p>
        </p:txBody>
      </p:sp>
      <p:cxnSp>
        <p:nvCxnSpPr>
          <p:cNvPr id="20420" name="Google Shape;20420;p41"/>
          <p:cNvCxnSpPr/>
          <p:nvPr/>
        </p:nvCxnSpPr>
        <p:spPr>
          <a:xfrm>
            <a:off x="2146759" y="1429926"/>
            <a:ext cx="255600" cy="2700"/>
          </a:xfrm>
          <a:prstGeom prst="straightConnector1">
            <a:avLst/>
          </a:prstGeom>
          <a:noFill/>
          <a:ln cap="flat" cmpd="sng" w="9525">
            <a:solidFill>
              <a:schemeClr val="dk2"/>
            </a:solidFill>
            <a:prstDash val="solid"/>
            <a:round/>
            <a:headEnd len="med" w="med" type="none"/>
            <a:tailEnd len="med" w="med" type="triangle"/>
          </a:ln>
        </p:spPr>
      </p:cxnSp>
      <p:sp>
        <p:nvSpPr>
          <p:cNvPr id="20421" name="Google Shape;20421;p41"/>
          <p:cNvSpPr txBox="1"/>
          <p:nvPr/>
        </p:nvSpPr>
        <p:spPr>
          <a:xfrm>
            <a:off x="2415974" y="1153725"/>
            <a:ext cx="2244900" cy="5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To be executed by each thread to </a:t>
            </a:r>
            <a:endParaRPr sz="1200">
              <a:solidFill>
                <a:schemeClr val="dk2"/>
              </a:solidFill>
              <a:latin typeface="Abel"/>
              <a:ea typeface="Abel"/>
              <a:cs typeface="Abel"/>
              <a:sym typeface="Abel"/>
            </a:endParaRPr>
          </a:p>
          <a:p>
            <a:pPr indent="0" lvl="0" marL="0" rtl="0" algn="l">
              <a:spcBef>
                <a:spcPts val="0"/>
              </a:spcBef>
              <a:spcAft>
                <a:spcPts val="0"/>
              </a:spcAft>
              <a:buNone/>
            </a:pPr>
            <a:r>
              <a:rPr lang="en" sz="1200">
                <a:solidFill>
                  <a:schemeClr val="dk2"/>
                </a:solidFill>
                <a:latin typeface="Abel"/>
                <a:ea typeface="Abel"/>
                <a:cs typeface="Abel"/>
                <a:sym typeface="Abel"/>
              </a:rPr>
              <a:t>assign values to matrix A in parallel</a:t>
            </a:r>
            <a:endParaRPr sz="1200">
              <a:solidFill>
                <a:schemeClr val="dk2"/>
              </a:solidFill>
              <a:latin typeface="Abel"/>
              <a:ea typeface="Abel"/>
              <a:cs typeface="Abel"/>
              <a:sym typeface="Abel"/>
            </a:endParaRPr>
          </a:p>
        </p:txBody>
      </p:sp>
      <p:cxnSp>
        <p:nvCxnSpPr>
          <p:cNvPr id="20422" name="Google Shape;20422;p41"/>
          <p:cNvCxnSpPr/>
          <p:nvPr/>
        </p:nvCxnSpPr>
        <p:spPr>
          <a:xfrm>
            <a:off x="6729311" y="1440450"/>
            <a:ext cx="284100" cy="2700"/>
          </a:xfrm>
          <a:prstGeom prst="straightConnector1">
            <a:avLst/>
          </a:prstGeom>
          <a:noFill/>
          <a:ln cap="flat" cmpd="sng" w="9525">
            <a:solidFill>
              <a:schemeClr val="dk2"/>
            </a:solidFill>
            <a:prstDash val="solid"/>
            <a:round/>
            <a:headEnd len="med" w="med" type="none"/>
            <a:tailEnd len="med" w="med" type="triangle"/>
          </a:ln>
        </p:spPr>
      </p:cxnSp>
      <p:sp>
        <p:nvSpPr>
          <p:cNvPr id="20423" name="Google Shape;20423;p41"/>
          <p:cNvSpPr txBox="1"/>
          <p:nvPr/>
        </p:nvSpPr>
        <p:spPr>
          <a:xfrm>
            <a:off x="7028275" y="1251825"/>
            <a:ext cx="17160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To read a matrix from file</a:t>
            </a:r>
            <a:endParaRPr sz="1200">
              <a:solidFill>
                <a:schemeClr val="dk2"/>
              </a:solidFill>
              <a:latin typeface="Abel"/>
              <a:ea typeface="Abel"/>
              <a:cs typeface="Abel"/>
              <a:sym typeface="Abel"/>
            </a:endParaRPr>
          </a:p>
          <a:p>
            <a:pPr indent="0" lvl="0" marL="0" rtl="0" algn="l">
              <a:spcBef>
                <a:spcPts val="0"/>
              </a:spcBef>
              <a:spcAft>
                <a:spcPts val="0"/>
              </a:spcAft>
              <a:buNone/>
            </a:pPr>
            <a:r>
              <a:t/>
            </a:r>
            <a:endParaRPr sz="1200">
              <a:solidFill>
                <a:schemeClr val="dk2"/>
              </a:solidFill>
              <a:latin typeface="Abel"/>
              <a:ea typeface="Abel"/>
              <a:cs typeface="Abel"/>
              <a:sym typeface="Abel"/>
            </a:endParaRPr>
          </a:p>
        </p:txBody>
      </p:sp>
      <p:pic>
        <p:nvPicPr>
          <p:cNvPr id="20424" name="Google Shape;20424;p41"/>
          <p:cNvPicPr preferRelativeResize="0"/>
          <p:nvPr/>
        </p:nvPicPr>
        <p:blipFill>
          <a:blip r:embed="rId3">
            <a:alphaModFix/>
          </a:blip>
          <a:stretch>
            <a:fillRect/>
          </a:stretch>
        </p:blipFill>
        <p:spPr>
          <a:xfrm>
            <a:off x="293950" y="1761525"/>
            <a:ext cx="4278449" cy="1915775"/>
          </a:xfrm>
          <a:prstGeom prst="rect">
            <a:avLst/>
          </a:prstGeom>
          <a:noFill/>
          <a:ln>
            <a:noFill/>
          </a:ln>
        </p:spPr>
      </p:pic>
      <p:pic>
        <p:nvPicPr>
          <p:cNvPr id="20425" name="Google Shape;20425;p41"/>
          <p:cNvPicPr preferRelativeResize="0"/>
          <p:nvPr/>
        </p:nvPicPr>
        <p:blipFill>
          <a:blip r:embed="rId4">
            <a:alphaModFix/>
          </a:blip>
          <a:stretch>
            <a:fillRect/>
          </a:stretch>
        </p:blipFill>
        <p:spPr>
          <a:xfrm>
            <a:off x="4686675" y="1761525"/>
            <a:ext cx="4369350" cy="2701554"/>
          </a:xfrm>
          <a:prstGeom prst="rect">
            <a:avLst/>
          </a:prstGeom>
          <a:noFill/>
          <a:ln>
            <a:noFill/>
          </a:ln>
        </p:spPr>
      </p:pic>
      <p:pic>
        <p:nvPicPr>
          <p:cNvPr id="20426" name="Google Shape;20426;p41"/>
          <p:cNvPicPr preferRelativeResize="0"/>
          <p:nvPr/>
        </p:nvPicPr>
        <p:blipFill>
          <a:blip r:embed="rId5">
            <a:alphaModFix/>
          </a:blip>
          <a:stretch>
            <a:fillRect/>
          </a:stretch>
        </p:blipFill>
        <p:spPr>
          <a:xfrm>
            <a:off x="1611462" y="3729800"/>
            <a:ext cx="1326174" cy="1358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30" name="Shape 20430"/>
        <p:cNvGrpSpPr/>
        <p:nvPr/>
      </p:nvGrpSpPr>
      <p:grpSpPr>
        <a:xfrm>
          <a:off x="0" y="0"/>
          <a:ext cx="0" cy="0"/>
          <a:chOff x="0" y="0"/>
          <a:chExt cx="0" cy="0"/>
        </a:xfrm>
      </p:grpSpPr>
      <p:sp>
        <p:nvSpPr>
          <p:cNvPr id="20431" name="Google Shape;20431;p42"/>
          <p:cNvSpPr txBox="1"/>
          <p:nvPr>
            <p:ph type="title"/>
          </p:nvPr>
        </p:nvSpPr>
        <p:spPr>
          <a:xfrm>
            <a:off x="293950" y="3280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t>Code building blocks</a:t>
            </a:r>
            <a:r>
              <a:rPr lang="en" sz="1900">
                <a:solidFill>
                  <a:schemeClr val="accent1"/>
                </a:solidFill>
              </a:rPr>
              <a:t> PARALLEL_SOLVER_WITH_PIVOTING.c FUNCTIONS</a:t>
            </a:r>
            <a:endParaRPr sz="1900">
              <a:solidFill>
                <a:schemeClr val="accent1"/>
              </a:solidFill>
            </a:endParaRPr>
          </a:p>
        </p:txBody>
      </p:sp>
      <p:sp>
        <p:nvSpPr>
          <p:cNvPr id="20432" name="Google Shape;20432;p42"/>
          <p:cNvSpPr/>
          <p:nvPr/>
        </p:nvSpPr>
        <p:spPr>
          <a:xfrm>
            <a:off x="372800" y="1174400"/>
            <a:ext cx="18804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42"/>
          <p:cNvSpPr txBox="1"/>
          <p:nvPr/>
        </p:nvSpPr>
        <p:spPr>
          <a:xfrm>
            <a:off x="345500" y="1151800"/>
            <a:ext cx="19350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performPartialPivoting</a:t>
            </a:r>
            <a:endParaRPr b="1" sz="1200">
              <a:solidFill>
                <a:srgbClr val="D3CFC1"/>
              </a:solidFill>
              <a:latin typeface="Oxanium"/>
              <a:ea typeface="Oxanium"/>
              <a:cs typeface="Oxanium"/>
              <a:sym typeface="Oxanium"/>
            </a:endParaRPr>
          </a:p>
        </p:txBody>
      </p:sp>
      <p:sp>
        <p:nvSpPr>
          <p:cNvPr id="20434" name="Google Shape;20434;p42"/>
          <p:cNvSpPr/>
          <p:nvPr/>
        </p:nvSpPr>
        <p:spPr>
          <a:xfrm>
            <a:off x="4433050" y="1185700"/>
            <a:ext cx="15810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42"/>
          <p:cNvSpPr txBox="1"/>
          <p:nvPr/>
        </p:nvSpPr>
        <p:spPr>
          <a:xfrm>
            <a:off x="4456758" y="1163100"/>
            <a:ext cx="15336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ludecomp_verify</a:t>
            </a:r>
            <a:endParaRPr b="1" sz="1200">
              <a:solidFill>
                <a:srgbClr val="D3CFC1"/>
              </a:solidFill>
              <a:latin typeface="Oxanium"/>
              <a:ea typeface="Oxanium"/>
              <a:cs typeface="Oxanium"/>
              <a:sym typeface="Oxanium"/>
            </a:endParaRPr>
          </a:p>
        </p:txBody>
      </p:sp>
      <p:sp>
        <p:nvSpPr>
          <p:cNvPr id="20436" name="Google Shape;20436;p42"/>
          <p:cNvSpPr/>
          <p:nvPr/>
        </p:nvSpPr>
        <p:spPr>
          <a:xfrm>
            <a:off x="2935725" y="4515475"/>
            <a:ext cx="13854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42"/>
          <p:cNvSpPr txBox="1"/>
          <p:nvPr/>
        </p:nvSpPr>
        <p:spPr>
          <a:xfrm>
            <a:off x="2956499" y="4492875"/>
            <a:ext cx="13434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freeUpMemory</a:t>
            </a:r>
            <a:endParaRPr b="1" sz="1200">
              <a:solidFill>
                <a:srgbClr val="D3CFC1"/>
              </a:solidFill>
              <a:latin typeface="Oxanium"/>
              <a:ea typeface="Oxanium"/>
              <a:cs typeface="Oxanium"/>
              <a:sym typeface="Oxanium"/>
            </a:endParaRPr>
          </a:p>
        </p:txBody>
      </p:sp>
      <p:sp>
        <p:nvSpPr>
          <p:cNvPr id="20438" name="Google Shape;20438;p42"/>
          <p:cNvSpPr/>
          <p:nvPr/>
        </p:nvSpPr>
        <p:spPr>
          <a:xfrm>
            <a:off x="6149550" y="4521125"/>
            <a:ext cx="7590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9" name="Google Shape;20439;p42"/>
          <p:cNvSpPr txBox="1"/>
          <p:nvPr/>
        </p:nvSpPr>
        <p:spPr>
          <a:xfrm>
            <a:off x="6170775" y="4498525"/>
            <a:ext cx="6570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main</a:t>
            </a:r>
            <a:endParaRPr b="1" sz="1200">
              <a:solidFill>
                <a:srgbClr val="D3CFC1"/>
              </a:solidFill>
              <a:latin typeface="Oxanium"/>
              <a:ea typeface="Oxanium"/>
              <a:cs typeface="Oxanium"/>
              <a:sym typeface="Oxanium"/>
            </a:endParaRPr>
          </a:p>
        </p:txBody>
      </p:sp>
      <p:sp>
        <p:nvSpPr>
          <p:cNvPr id="20440" name="Google Shape;20440;p42"/>
          <p:cNvSpPr txBox="1"/>
          <p:nvPr/>
        </p:nvSpPr>
        <p:spPr>
          <a:xfrm>
            <a:off x="2508800" y="1151800"/>
            <a:ext cx="17880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To perform partial pivoting</a:t>
            </a:r>
            <a:endParaRPr sz="1200">
              <a:solidFill>
                <a:schemeClr val="dk2"/>
              </a:solidFill>
              <a:latin typeface="Abel"/>
              <a:ea typeface="Abel"/>
              <a:cs typeface="Abel"/>
              <a:sym typeface="Abel"/>
            </a:endParaRPr>
          </a:p>
          <a:p>
            <a:pPr indent="0" lvl="0" marL="0" rtl="0" algn="l">
              <a:spcBef>
                <a:spcPts val="0"/>
              </a:spcBef>
              <a:spcAft>
                <a:spcPts val="0"/>
              </a:spcAft>
              <a:buNone/>
            </a:pPr>
            <a:r>
              <a:t/>
            </a:r>
            <a:endParaRPr sz="1200">
              <a:solidFill>
                <a:schemeClr val="dk2"/>
              </a:solidFill>
              <a:latin typeface="Abel"/>
              <a:ea typeface="Abel"/>
              <a:cs typeface="Abel"/>
              <a:sym typeface="Abel"/>
            </a:endParaRPr>
          </a:p>
        </p:txBody>
      </p:sp>
      <p:sp>
        <p:nvSpPr>
          <p:cNvPr id="20441" name="Google Shape;20441;p42"/>
          <p:cNvSpPr txBox="1"/>
          <p:nvPr/>
        </p:nvSpPr>
        <p:spPr>
          <a:xfrm>
            <a:off x="6532025" y="1140500"/>
            <a:ext cx="21117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2"/>
              </a:solidFill>
              <a:latin typeface="Abel"/>
              <a:ea typeface="Abel"/>
              <a:cs typeface="Abel"/>
              <a:sym typeface="Abel"/>
            </a:endParaRPr>
          </a:p>
          <a:p>
            <a:pPr indent="0" lvl="0" marL="0" rtl="0" algn="l">
              <a:spcBef>
                <a:spcPts val="0"/>
              </a:spcBef>
              <a:spcAft>
                <a:spcPts val="0"/>
              </a:spcAft>
              <a:buNone/>
            </a:pPr>
            <a:r>
              <a:t/>
            </a:r>
            <a:endParaRPr sz="1200">
              <a:solidFill>
                <a:schemeClr val="dk2"/>
              </a:solidFill>
              <a:latin typeface="Abel"/>
              <a:ea typeface="Abel"/>
              <a:cs typeface="Abel"/>
              <a:sym typeface="Abel"/>
            </a:endParaRPr>
          </a:p>
        </p:txBody>
      </p:sp>
      <p:pic>
        <p:nvPicPr>
          <p:cNvPr id="20442" name="Google Shape;20442;p42"/>
          <p:cNvPicPr preferRelativeResize="0"/>
          <p:nvPr/>
        </p:nvPicPr>
        <p:blipFill>
          <a:blip r:embed="rId3">
            <a:alphaModFix/>
          </a:blip>
          <a:stretch>
            <a:fillRect/>
          </a:stretch>
        </p:blipFill>
        <p:spPr>
          <a:xfrm>
            <a:off x="421700" y="1607700"/>
            <a:ext cx="3623350" cy="2810975"/>
          </a:xfrm>
          <a:prstGeom prst="rect">
            <a:avLst/>
          </a:prstGeom>
          <a:noFill/>
          <a:ln>
            <a:noFill/>
          </a:ln>
        </p:spPr>
      </p:pic>
      <p:sp>
        <p:nvSpPr>
          <p:cNvPr id="20443" name="Google Shape;20443;p42"/>
          <p:cNvSpPr/>
          <p:nvPr/>
        </p:nvSpPr>
        <p:spPr>
          <a:xfrm>
            <a:off x="478225" y="4515475"/>
            <a:ext cx="8784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42"/>
          <p:cNvSpPr txBox="1"/>
          <p:nvPr/>
        </p:nvSpPr>
        <p:spPr>
          <a:xfrm>
            <a:off x="498929" y="4492875"/>
            <a:ext cx="9384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Print</a:t>
            </a:r>
            <a:endParaRPr b="1" sz="1200">
              <a:solidFill>
                <a:srgbClr val="D3CFC1"/>
              </a:solidFill>
              <a:latin typeface="Oxanium"/>
              <a:ea typeface="Oxanium"/>
              <a:cs typeface="Oxanium"/>
              <a:sym typeface="Oxanium"/>
            </a:endParaRPr>
          </a:p>
        </p:txBody>
      </p:sp>
      <p:cxnSp>
        <p:nvCxnSpPr>
          <p:cNvPr id="20445" name="Google Shape;20445;p42"/>
          <p:cNvCxnSpPr/>
          <p:nvPr/>
        </p:nvCxnSpPr>
        <p:spPr>
          <a:xfrm>
            <a:off x="2253209" y="1330001"/>
            <a:ext cx="255600" cy="2700"/>
          </a:xfrm>
          <a:prstGeom prst="straightConnector1">
            <a:avLst/>
          </a:prstGeom>
          <a:noFill/>
          <a:ln cap="flat" cmpd="sng" w="9525">
            <a:solidFill>
              <a:schemeClr val="dk2"/>
            </a:solidFill>
            <a:prstDash val="solid"/>
            <a:round/>
            <a:headEnd len="med" w="med" type="none"/>
            <a:tailEnd len="med" w="med" type="triangle"/>
          </a:ln>
        </p:spPr>
      </p:cxnSp>
      <p:cxnSp>
        <p:nvCxnSpPr>
          <p:cNvPr id="20446" name="Google Shape;20446;p42"/>
          <p:cNvCxnSpPr/>
          <p:nvPr/>
        </p:nvCxnSpPr>
        <p:spPr>
          <a:xfrm>
            <a:off x="6908538" y="4733226"/>
            <a:ext cx="192300" cy="2700"/>
          </a:xfrm>
          <a:prstGeom prst="straightConnector1">
            <a:avLst/>
          </a:prstGeom>
          <a:noFill/>
          <a:ln cap="flat" cmpd="sng" w="9525">
            <a:solidFill>
              <a:schemeClr val="dk2"/>
            </a:solidFill>
            <a:prstDash val="solid"/>
            <a:round/>
            <a:headEnd len="med" w="med" type="none"/>
            <a:tailEnd len="med" w="med" type="triangle"/>
          </a:ln>
        </p:spPr>
      </p:cxnSp>
      <p:cxnSp>
        <p:nvCxnSpPr>
          <p:cNvPr id="20447" name="Google Shape;20447;p42"/>
          <p:cNvCxnSpPr/>
          <p:nvPr/>
        </p:nvCxnSpPr>
        <p:spPr>
          <a:xfrm>
            <a:off x="4320845" y="4716276"/>
            <a:ext cx="188400" cy="2700"/>
          </a:xfrm>
          <a:prstGeom prst="straightConnector1">
            <a:avLst/>
          </a:prstGeom>
          <a:noFill/>
          <a:ln cap="flat" cmpd="sng" w="9525">
            <a:solidFill>
              <a:schemeClr val="dk2"/>
            </a:solidFill>
            <a:prstDash val="solid"/>
            <a:round/>
            <a:headEnd len="med" w="med" type="none"/>
            <a:tailEnd len="med" w="med" type="triangle"/>
          </a:ln>
        </p:spPr>
      </p:cxnSp>
      <p:cxnSp>
        <p:nvCxnSpPr>
          <p:cNvPr id="20448" name="Google Shape;20448;p42"/>
          <p:cNvCxnSpPr/>
          <p:nvPr/>
        </p:nvCxnSpPr>
        <p:spPr>
          <a:xfrm>
            <a:off x="6014059" y="1363901"/>
            <a:ext cx="255600" cy="2700"/>
          </a:xfrm>
          <a:prstGeom prst="straightConnector1">
            <a:avLst/>
          </a:prstGeom>
          <a:noFill/>
          <a:ln cap="flat" cmpd="sng" w="9525">
            <a:solidFill>
              <a:schemeClr val="dk2"/>
            </a:solidFill>
            <a:prstDash val="solid"/>
            <a:round/>
            <a:headEnd len="med" w="med" type="none"/>
            <a:tailEnd len="med" w="med" type="triangle"/>
          </a:ln>
        </p:spPr>
      </p:cxnSp>
      <p:cxnSp>
        <p:nvCxnSpPr>
          <p:cNvPr id="20449" name="Google Shape;20449;p42"/>
          <p:cNvCxnSpPr/>
          <p:nvPr/>
        </p:nvCxnSpPr>
        <p:spPr>
          <a:xfrm>
            <a:off x="1356623" y="4716276"/>
            <a:ext cx="187800" cy="2700"/>
          </a:xfrm>
          <a:prstGeom prst="straightConnector1">
            <a:avLst/>
          </a:prstGeom>
          <a:noFill/>
          <a:ln cap="flat" cmpd="sng" w="9525">
            <a:solidFill>
              <a:schemeClr val="dk2"/>
            </a:solidFill>
            <a:prstDash val="solid"/>
            <a:round/>
            <a:headEnd len="med" w="med" type="none"/>
            <a:tailEnd len="med" w="med" type="triangle"/>
          </a:ln>
        </p:spPr>
      </p:cxnSp>
      <p:sp>
        <p:nvSpPr>
          <p:cNvPr id="20450" name="Google Shape;20450;p42"/>
          <p:cNvSpPr txBox="1"/>
          <p:nvPr/>
        </p:nvSpPr>
        <p:spPr>
          <a:xfrm>
            <a:off x="7045990" y="4532425"/>
            <a:ext cx="17820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To perform partial pivoting</a:t>
            </a:r>
            <a:endParaRPr sz="1200">
              <a:solidFill>
                <a:schemeClr val="dk2"/>
              </a:solidFill>
              <a:latin typeface="Abel"/>
              <a:ea typeface="Abel"/>
              <a:cs typeface="Abel"/>
              <a:sym typeface="Abel"/>
            </a:endParaRPr>
          </a:p>
          <a:p>
            <a:pPr indent="0" lvl="0" marL="0" rtl="0" algn="l">
              <a:spcBef>
                <a:spcPts val="0"/>
              </a:spcBef>
              <a:spcAft>
                <a:spcPts val="0"/>
              </a:spcAft>
              <a:buNone/>
            </a:pPr>
            <a:r>
              <a:t/>
            </a:r>
            <a:endParaRPr sz="1200">
              <a:solidFill>
                <a:schemeClr val="dk2"/>
              </a:solidFill>
              <a:latin typeface="Abel"/>
              <a:ea typeface="Abel"/>
              <a:cs typeface="Abel"/>
              <a:sym typeface="Abel"/>
            </a:endParaRPr>
          </a:p>
        </p:txBody>
      </p:sp>
      <p:sp>
        <p:nvSpPr>
          <p:cNvPr id="20451" name="Google Shape;20451;p42"/>
          <p:cNvSpPr txBox="1"/>
          <p:nvPr/>
        </p:nvSpPr>
        <p:spPr>
          <a:xfrm>
            <a:off x="4453802" y="4515475"/>
            <a:ext cx="17436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To deallocate memory</a:t>
            </a:r>
            <a:endParaRPr sz="1200">
              <a:solidFill>
                <a:schemeClr val="dk2"/>
              </a:solidFill>
              <a:latin typeface="Abel"/>
              <a:ea typeface="Abel"/>
              <a:cs typeface="Abel"/>
              <a:sym typeface="Abel"/>
            </a:endParaRPr>
          </a:p>
          <a:p>
            <a:pPr indent="0" lvl="0" marL="0" rtl="0" algn="l">
              <a:spcBef>
                <a:spcPts val="0"/>
              </a:spcBef>
              <a:spcAft>
                <a:spcPts val="0"/>
              </a:spcAft>
              <a:buNone/>
            </a:pPr>
            <a:r>
              <a:t/>
            </a:r>
            <a:endParaRPr sz="1200">
              <a:solidFill>
                <a:schemeClr val="dk2"/>
              </a:solidFill>
              <a:latin typeface="Abel"/>
              <a:ea typeface="Abel"/>
              <a:cs typeface="Abel"/>
              <a:sym typeface="Abel"/>
            </a:endParaRPr>
          </a:p>
        </p:txBody>
      </p:sp>
      <p:sp>
        <p:nvSpPr>
          <p:cNvPr id="20452" name="Google Shape;20452;p42"/>
          <p:cNvSpPr txBox="1"/>
          <p:nvPr/>
        </p:nvSpPr>
        <p:spPr>
          <a:xfrm>
            <a:off x="6217150" y="1151800"/>
            <a:ext cx="24627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Abel"/>
                <a:ea typeface="Abel"/>
                <a:cs typeface="Abel"/>
                <a:sym typeface="Abel"/>
              </a:rPr>
              <a:t>- To calculate the </a:t>
            </a:r>
            <a:r>
              <a:rPr lang="en" sz="1100">
                <a:solidFill>
                  <a:schemeClr val="dk2"/>
                </a:solidFill>
                <a:latin typeface="Abel"/>
                <a:ea typeface="Abel"/>
                <a:cs typeface="Abel"/>
                <a:sym typeface="Abel"/>
              </a:rPr>
              <a:t>residual</a:t>
            </a:r>
            <a:r>
              <a:rPr lang="en" sz="1100">
                <a:solidFill>
                  <a:schemeClr val="dk2"/>
                </a:solidFill>
                <a:latin typeface="Abel"/>
                <a:ea typeface="Abel"/>
                <a:cs typeface="Abel"/>
                <a:sym typeface="Abel"/>
              </a:rPr>
              <a:t> norm to verify the correctness of LU decomposition</a:t>
            </a:r>
            <a:endParaRPr sz="1100">
              <a:solidFill>
                <a:schemeClr val="dk2"/>
              </a:solidFill>
              <a:latin typeface="Abel"/>
              <a:ea typeface="Abel"/>
              <a:cs typeface="Abel"/>
              <a:sym typeface="Abel"/>
            </a:endParaRPr>
          </a:p>
          <a:p>
            <a:pPr indent="0" lvl="0" marL="0" rtl="0" algn="l">
              <a:spcBef>
                <a:spcPts val="0"/>
              </a:spcBef>
              <a:spcAft>
                <a:spcPts val="0"/>
              </a:spcAft>
              <a:buNone/>
            </a:pPr>
            <a:r>
              <a:t/>
            </a:r>
            <a:endParaRPr sz="1200">
              <a:solidFill>
                <a:schemeClr val="dk2"/>
              </a:solidFill>
              <a:latin typeface="Abel"/>
              <a:ea typeface="Abel"/>
              <a:cs typeface="Abel"/>
              <a:sym typeface="Abel"/>
            </a:endParaRPr>
          </a:p>
        </p:txBody>
      </p:sp>
      <p:sp>
        <p:nvSpPr>
          <p:cNvPr id="20453" name="Google Shape;20453;p42"/>
          <p:cNvSpPr txBox="1"/>
          <p:nvPr/>
        </p:nvSpPr>
        <p:spPr>
          <a:xfrm>
            <a:off x="1488861" y="4492875"/>
            <a:ext cx="17385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To print a matrix</a:t>
            </a:r>
            <a:endParaRPr sz="1200">
              <a:solidFill>
                <a:schemeClr val="dk2"/>
              </a:solidFill>
              <a:latin typeface="Abel"/>
              <a:ea typeface="Abel"/>
              <a:cs typeface="Abel"/>
              <a:sym typeface="Abel"/>
            </a:endParaRPr>
          </a:p>
          <a:p>
            <a:pPr indent="0" lvl="0" marL="0" rtl="0" algn="l">
              <a:spcBef>
                <a:spcPts val="0"/>
              </a:spcBef>
              <a:spcAft>
                <a:spcPts val="0"/>
              </a:spcAft>
              <a:buNone/>
            </a:pPr>
            <a:r>
              <a:t/>
            </a:r>
            <a:endParaRPr sz="1200">
              <a:solidFill>
                <a:schemeClr val="dk2"/>
              </a:solidFill>
              <a:latin typeface="Abel"/>
              <a:ea typeface="Abel"/>
              <a:cs typeface="Abel"/>
              <a:sym typeface="Abel"/>
            </a:endParaRPr>
          </a:p>
        </p:txBody>
      </p:sp>
      <p:pic>
        <p:nvPicPr>
          <p:cNvPr id="20454" name="Google Shape;20454;p42"/>
          <p:cNvPicPr preferRelativeResize="0"/>
          <p:nvPr/>
        </p:nvPicPr>
        <p:blipFill>
          <a:blip r:embed="rId4">
            <a:alphaModFix/>
          </a:blip>
          <a:stretch>
            <a:fillRect/>
          </a:stretch>
        </p:blipFill>
        <p:spPr>
          <a:xfrm>
            <a:off x="4296800" y="1608100"/>
            <a:ext cx="4277042" cy="2810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58" name="Shape 20458"/>
        <p:cNvGrpSpPr/>
        <p:nvPr/>
      </p:nvGrpSpPr>
      <p:grpSpPr>
        <a:xfrm>
          <a:off x="0" y="0"/>
          <a:ext cx="0" cy="0"/>
          <a:chOff x="0" y="0"/>
          <a:chExt cx="0" cy="0"/>
        </a:xfrm>
      </p:grpSpPr>
      <p:sp>
        <p:nvSpPr>
          <p:cNvPr id="20459" name="Google Shape;20459;p43"/>
          <p:cNvSpPr txBox="1"/>
          <p:nvPr>
            <p:ph type="title"/>
          </p:nvPr>
        </p:nvSpPr>
        <p:spPr>
          <a:xfrm>
            <a:off x="415200" y="3876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UTILITY</a:t>
            </a:r>
            <a:r>
              <a:rPr lang="en"/>
              <a:t> </a:t>
            </a:r>
            <a:r>
              <a:rPr lang="en">
                <a:solidFill>
                  <a:schemeClr val="accent1"/>
                </a:solidFill>
              </a:rPr>
              <a:t>SCRIPTS</a:t>
            </a:r>
            <a:endParaRPr>
              <a:solidFill>
                <a:schemeClr val="accent1"/>
              </a:solidFill>
            </a:endParaRPr>
          </a:p>
        </p:txBody>
      </p:sp>
      <p:sp>
        <p:nvSpPr>
          <p:cNvPr id="20460" name="Google Shape;20460;p43"/>
          <p:cNvSpPr txBox="1"/>
          <p:nvPr>
            <p:ph idx="2" type="title"/>
          </p:nvPr>
        </p:nvSpPr>
        <p:spPr>
          <a:xfrm>
            <a:off x="1065350" y="1130425"/>
            <a:ext cx="19269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matrix_generator.py</a:t>
            </a:r>
            <a:endParaRPr sz="2200">
              <a:solidFill>
                <a:schemeClr val="accent1"/>
              </a:solidFill>
            </a:endParaRPr>
          </a:p>
        </p:txBody>
      </p:sp>
      <p:sp>
        <p:nvSpPr>
          <p:cNvPr id="20461" name="Google Shape;20461;p43"/>
          <p:cNvSpPr txBox="1"/>
          <p:nvPr>
            <p:ph idx="1" type="subTitle"/>
          </p:nvPr>
        </p:nvSpPr>
        <p:spPr>
          <a:xfrm>
            <a:off x="876050" y="1462005"/>
            <a:ext cx="2305500" cy="8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accent1"/>
                </a:solidFill>
              </a:rPr>
              <a:t>Generates random matrix of given dimension and saves to a file </a:t>
            </a:r>
            <a:endParaRPr sz="1700">
              <a:solidFill>
                <a:schemeClr val="accent1"/>
              </a:solidFill>
            </a:endParaRPr>
          </a:p>
        </p:txBody>
      </p:sp>
      <p:sp>
        <p:nvSpPr>
          <p:cNvPr id="20462" name="Google Shape;20462;p43"/>
          <p:cNvSpPr txBox="1"/>
          <p:nvPr>
            <p:ph idx="3" type="title"/>
          </p:nvPr>
        </p:nvSpPr>
        <p:spPr>
          <a:xfrm>
            <a:off x="5916200" y="1130425"/>
            <a:ext cx="20139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plot_benchmarks.py</a:t>
            </a:r>
            <a:endParaRPr sz="2200"/>
          </a:p>
        </p:txBody>
      </p:sp>
      <p:sp>
        <p:nvSpPr>
          <p:cNvPr id="20463" name="Google Shape;20463;p43"/>
          <p:cNvSpPr txBox="1"/>
          <p:nvPr>
            <p:ph idx="4" type="subTitle"/>
          </p:nvPr>
        </p:nvSpPr>
        <p:spPr>
          <a:xfrm>
            <a:off x="5697996" y="1419013"/>
            <a:ext cx="2305500" cy="59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accent1"/>
                </a:solidFill>
              </a:rPr>
              <a:t>Automate graphing speedup data from benchmark tests</a:t>
            </a:r>
            <a:endParaRPr sz="1500">
              <a:solidFill>
                <a:schemeClr val="accent1"/>
              </a:solidFill>
            </a:endParaRPr>
          </a:p>
        </p:txBody>
      </p:sp>
      <p:sp>
        <p:nvSpPr>
          <p:cNvPr id="20464" name="Google Shape;20464;p43"/>
          <p:cNvSpPr txBox="1"/>
          <p:nvPr>
            <p:ph idx="5" type="title"/>
          </p:nvPr>
        </p:nvSpPr>
        <p:spPr>
          <a:xfrm>
            <a:off x="1105225" y="3206650"/>
            <a:ext cx="2396100" cy="36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run_benchmarks_linux.pl</a:t>
            </a:r>
            <a:endParaRPr sz="2200"/>
          </a:p>
        </p:txBody>
      </p:sp>
      <p:sp>
        <p:nvSpPr>
          <p:cNvPr id="20465" name="Google Shape;20465;p43"/>
          <p:cNvSpPr txBox="1"/>
          <p:nvPr>
            <p:ph idx="6" type="subTitle"/>
          </p:nvPr>
        </p:nvSpPr>
        <p:spPr>
          <a:xfrm>
            <a:off x="943525" y="3438675"/>
            <a:ext cx="2862300" cy="8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500">
                <a:solidFill>
                  <a:schemeClr val="accent1"/>
                </a:solidFill>
              </a:rPr>
              <a:t>Runs program across a range of threads then calculates execution time and speedup for each on linux</a:t>
            </a:r>
            <a:endParaRPr sz="1500">
              <a:solidFill>
                <a:schemeClr val="accent1"/>
              </a:solidFill>
            </a:endParaRPr>
          </a:p>
        </p:txBody>
      </p:sp>
      <p:sp>
        <p:nvSpPr>
          <p:cNvPr id="20466" name="Google Shape;20466;p43"/>
          <p:cNvSpPr txBox="1"/>
          <p:nvPr>
            <p:ph idx="7" type="title"/>
          </p:nvPr>
        </p:nvSpPr>
        <p:spPr>
          <a:xfrm>
            <a:off x="5541775" y="3206638"/>
            <a:ext cx="2352300" cy="36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run_benchmarks_mac.pl</a:t>
            </a:r>
            <a:endParaRPr sz="2200"/>
          </a:p>
        </p:txBody>
      </p:sp>
      <p:sp>
        <p:nvSpPr>
          <p:cNvPr id="20467" name="Google Shape;20467;p43"/>
          <p:cNvSpPr txBox="1"/>
          <p:nvPr>
            <p:ph idx="8" type="subTitle"/>
          </p:nvPr>
        </p:nvSpPr>
        <p:spPr>
          <a:xfrm>
            <a:off x="5214025" y="3419084"/>
            <a:ext cx="2862300" cy="104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500">
                <a:solidFill>
                  <a:schemeClr val="accent1"/>
                </a:solidFill>
              </a:rPr>
              <a:t>Runs program across a range of threads then calculates execution time and speedup for each on Mac</a:t>
            </a:r>
            <a:endParaRPr sz="1500">
              <a:solidFill>
                <a:schemeClr val="accent1"/>
              </a:solidFill>
            </a:endParaRPr>
          </a:p>
          <a:p>
            <a:pPr indent="0" lvl="0" marL="0" rtl="0" algn="ctr">
              <a:spcBef>
                <a:spcPts val="0"/>
              </a:spcBef>
              <a:spcAft>
                <a:spcPts val="0"/>
              </a:spcAft>
              <a:buNone/>
            </a:pPr>
            <a:r>
              <a:t/>
            </a:r>
            <a:endParaRPr sz="1500">
              <a:solidFill>
                <a:schemeClr val="accent1"/>
              </a:solidFill>
            </a:endParaRPr>
          </a:p>
        </p:txBody>
      </p:sp>
      <p:sp>
        <p:nvSpPr>
          <p:cNvPr id="20468" name="Google Shape;20468;p43"/>
          <p:cNvSpPr txBox="1"/>
          <p:nvPr>
            <p:ph idx="9" type="title"/>
          </p:nvPr>
        </p:nvSpPr>
        <p:spPr>
          <a:xfrm>
            <a:off x="3541825" y="2211963"/>
            <a:ext cx="18222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makefile</a:t>
            </a:r>
            <a:endParaRPr sz="2200"/>
          </a:p>
        </p:txBody>
      </p:sp>
      <p:sp>
        <p:nvSpPr>
          <p:cNvPr id="20469" name="Google Shape;20469;p43"/>
          <p:cNvSpPr txBox="1"/>
          <p:nvPr>
            <p:ph idx="13" type="subTitle"/>
          </p:nvPr>
        </p:nvSpPr>
        <p:spPr>
          <a:xfrm>
            <a:off x="3445975" y="2500563"/>
            <a:ext cx="2013900" cy="59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accent1"/>
                </a:solidFill>
              </a:rPr>
              <a:t>To run the program</a:t>
            </a:r>
            <a:endParaRPr sz="1500">
              <a:solidFill>
                <a:schemeClr val="accent1"/>
              </a:solidFill>
            </a:endParaRPr>
          </a:p>
        </p:txBody>
      </p:sp>
      <p:cxnSp>
        <p:nvCxnSpPr>
          <p:cNvPr id="20470" name="Google Shape;20470;p43"/>
          <p:cNvCxnSpPr>
            <a:stCxn id="20465" idx="3"/>
            <a:endCxn id="20464" idx="3"/>
          </p:cNvCxnSpPr>
          <p:nvPr/>
        </p:nvCxnSpPr>
        <p:spPr>
          <a:xfrm rot="10800000">
            <a:off x="3501325" y="3389175"/>
            <a:ext cx="304500" cy="463200"/>
          </a:xfrm>
          <a:prstGeom prst="bentConnector3">
            <a:avLst>
              <a:gd fmla="val -78202" name="adj1"/>
            </a:avLst>
          </a:prstGeom>
          <a:noFill/>
          <a:ln cap="flat" cmpd="sng" w="9525">
            <a:solidFill>
              <a:schemeClr val="accent1"/>
            </a:solidFill>
            <a:prstDash val="solid"/>
            <a:round/>
            <a:headEnd len="med" w="med" type="none"/>
            <a:tailEnd len="med" w="med" type="diamond"/>
          </a:ln>
        </p:spPr>
      </p:cxnSp>
      <p:cxnSp>
        <p:nvCxnSpPr>
          <p:cNvPr id="20471" name="Google Shape;20471;p43"/>
          <p:cNvCxnSpPr>
            <a:stCxn id="20465" idx="1"/>
            <a:endCxn id="20464" idx="1"/>
          </p:cNvCxnSpPr>
          <p:nvPr/>
        </p:nvCxnSpPr>
        <p:spPr>
          <a:xfrm flipH="1" rot="10800000">
            <a:off x="943525" y="3389175"/>
            <a:ext cx="161700" cy="463200"/>
          </a:xfrm>
          <a:prstGeom prst="bentConnector3">
            <a:avLst>
              <a:gd fmla="val -147263" name="adj1"/>
            </a:avLst>
          </a:prstGeom>
          <a:noFill/>
          <a:ln cap="flat" cmpd="sng" w="9525">
            <a:solidFill>
              <a:schemeClr val="accent1"/>
            </a:solidFill>
            <a:prstDash val="solid"/>
            <a:round/>
            <a:headEnd len="med" w="med" type="none"/>
            <a:tailEnd len="med" w="med" type="diamond"/>
          </a:ln>
        </p:spPr>
      </p:cxnSp>
      <p:cxnSp>
        <p:nvCxnSpPr>
          <p:cNvPr id="20472" name="Google Shape;20472;p43"/>
          <p:cNvCxnSpPr>
            <a:stCxn id="20461" idx="1"/>
            <a:endCxn id="20460" idx="1"/>
          </p:cNvCxnSpPr>
          <p:nvPr/>
        </p:nvCxnSpPr>
        <p:spPr>
          <a:xfrm flipH="1" rot="10800000">
            <a:off x="876050" y="1369305"/>
            <a:ext cx="189300" cy="506400"/>
          </a:xfrm>
          <a:prstGeom prst="bentConnector3">
            <a:avLst>
              <a:gd fmla="val -125792" name="adj1"/>
            </a:avLst>
          </a:prstGeom>
          <a:noFill/>
          <a:ln cap="flat" cmpd="sng" w="9525">
            <a:solidFill>
              <a:schemeClr val="accent1"/>
            </a:solidFill>
            <a:prstDash val="solid"/>
            <a:round/>
            <a:headEnd len="med" w="med" type="none"/>
            <a:tailEnd len="med" w="med" type="diamond"/>
          </a:ln>
        </p:spPr>
      </p:cxnSp>
      <p:cxnSp>
        <p:nvCxnSpPr>
          <p:cNvPr id="20473" name="Google Shape;20473;p43"/>
          <p:cNvCxnSpPr>
            <a:stCxn id="20461" idx="3"/>
            <a:endCxn id="20460" idx="3"/>
          </p:cNvCxnSpPr>
          <p:nvPr/>
        </p:nvCxnSpPr>
        <p:spPr>
          <a:xfrm rot="10800000">
            <a:off x="2992250" y="1369305"/>
            <a:ext cx="189300" cy="506400"/>
          </a:xfrm>
          <a:prstGeom prst="bentConnector3">
            <a:avLst>
              <a:gd fmla="val -125792" name="adj1"/>
            </a:avLst>
          </a:prstGeom>
          <a:noFill/>
          <a:ln cap="flat" cmpd="sng" w="9525">
            <a:solidFill>
              <a:schemeClr val="accent1"/>
            </a:solidFill>
            <a:prstDash val="solid"/>
            <a:round/>
            <a:headEnd len="med" w="med" type="none"/>
            <a:tailEnd len="med" w="med" type="diamond"/>
          </a:ln>
        </p:spPr>
      </p:cxnSp>
      <p:cxnSp>
        <p:nvCxnSpPr>
          <p:cNvPr id="20474" name="Google Shape;20474;p43"/>
          <p:cNvCxnSpPr>
            <a:stCxn id="20463" idx="1"/>
            <a:endCxn id="20462" idx="1"/>
          </p:cNvCxnSpPr>
          <p:nvPr/>
        </p:nvCxnSpPr>
        <p:spPr>
          <a:xfrm flipH="1" rot="10800000">
            <a:off x="5697996" y="1369363"/>
            <a:ext cx="218100" cy="347700"/>
          </a:xfrm>
          <a:prstGeom prst="bentConnector3">
            <a:avLst>
              <a:gd fmla="val -109182" name="adj1"/>
            </a:avLst>
          </a:prstGeom>
          <a:noFill/>
          <a:ln cap="flat" cmpd="sng" w="9525">
            <a:solidFill>
              <a:schemeClr val="accent1"/>
            </a:solidFill>
            <a:prstDash val="solid"/>
            <a:round/>
            <a:headEnd len="med" w="med" type="none"/>
            <a:tailEnd len="med" w="med" type="diamond"/>
          </a:ln>
        </p:spPr>
      </p:cxnSp>
      <p:cxnSp>
        <p:nvCxnSpPr>
          <p:cNvPr id="20475" name="Google Shape;20475;p43"/>
          <p:cNvCxnSpPr>
            <a:stCxn id="20463" idx="3"/>
            <a:endCxn id="20462" idx="3"/>
          </p:cNvCxnSpPr>
          <p:nvPr/>
        </p:nvCxnSpPr>
        <p:spPr>
          <a:xfrm rot="10800000">
            <a:off x="7929996" y="1369363"/>
            <a:ext cx="73500" cy="347700"/>
          </a:xfrm>
          <a:prstGeom prst="bentConnector3">
            <a:avLst>
              <a:gd fmla="val -323980" name="adj1"/>
            </a:avLst>
          </a:prstGeom>
          <a:noFill/>
          <a:ln cap="flat" cmpd="sng" w="9525">
            <a:solidFill>
              <a:schemeClr val="accent1"/>
            </a:solidFill>
            <a:prstDash val="solid"/>
            <a:round/>
            <a:headEnd len="med" w="med" type="none"/>
            <a:tailEnd len="med" w="med" type="diamond"/>
          </a:ln>
        </p:spPr>
      </p:cxnSp>
      <p:cxnSp>
        <p:nvCxnSpPr>
          <p:cNvPr id="20476" name="Google Shape;20476;p43"/>
          <p:cNvCxnSpPr>
            <a:stCxn id="20467" idx="1"/>
            <a:endCxn id="20466" idx="1"/>
          </p:cNvCxnSpPr>
          <p:nvPr/>
        </p:nvCxnSpPr>
        <p:spPr>
          <a:xfrm flipH="1" rot="10800000">
            <a:off x="5214025" y="3388934"/>
            <a:ext cx="327900" cy="552000"/>
          </a:xfrm>
          <a:prstGeom prst="bentConnector3">
            <a:avLst>
              <a:gd fmla="val -72621" name="adj1"/>
            </a:avLst>
          </a:prstGeom>
          <a:noFill/>
          <a:ln cap="flat" cmpd="sng" w="9525">
            <a:solidFill>
              <a:schemeClr val="accent1"/>
            </a:solidFill>
            <a:prstDash val="solid"/>
            <a:round/>
            <a:headEnd len="med" w="med" type="none"/>
            <a:tailEnd len="med" w="med" type="diamond"/>
          </a:ln>
        </p:spPr>
      </p:cxnSp>
      <p:cxnSp>
        <p:nvCxnSpPr>
          <p:cNvPr id="20477" name="Google Shape;20477;p43"/>
          <p:cNvCxnSpPr>
            <a:stCxn id="20467" idx="3"/>
            <a:endCxn id="20466" idx="3"/>
          </p:cNvCxnSpPr>
          <p:nvPr/>
        </p:nvCxnSpPr>
        <p:spPr>
          <a:xfrm rot="10800000">
            <a:off x="7894225" y="3388934"/>
            <a:ext cx="182100" cy="552000"/>
          </a:xfrm>
          <a:prstGeom prst="bentConnector3">
            <a:avLst>
              <a:gd fmla="val -130766" name="adj1"/>
            </a:avLst>
          </a:prstGeom>
          <a:noFill/>
          <a:ln cap="flat" cmpd="sng" w="9525">
            <a:solidFill>
              <a:schemeClr val="accent1"/>
            </a:solidFill>
            <a:prstDash val="solid"/>
            <a:round/>
            <a:headEnd len="med" w="med" type="none"/>
            <a:tailEnd len="med" w="med" type="diamond"/>
          </a:ln>
        </p:spPr>
      </p:cxnSp>
      <p:cxnSp>
        <p:nvCxnSpPr>
          <p:cNvPr id="20478" name="Google Shape;20478;p43"/>
          <p:cNvCxnSpPr>
            <a:stCxn id="20469" idx="1"/>
            <a:endCxn id="20468" idx="1"/>
          </p:cNvCxnSpPr>
          <p:nvPr/>
        </p:nvCxnSpPr>
        <p:spPr>
          <a:xfrm flipH="1" rot="10800000">
            <a:off x="3445975" y="2450613"/>
            <a:ext cx="95700" cy="348000"/>
          </a:xfrm>
          <a:prstGeom prst="bentConnector3">
            <a:avLst>
              <a:gd fmla="val -248824" name="adj1"/>
            </a:avLst>
          </a:prstGeom>
          <a:noFill/>
          <a:ln cap="flat" cmpd="sng" w="9525">
            <a:solidFill>
              <a:schemeClr val="accent1"/>
            </a:solidFill>
            <a:prstDash val="solid"/>
            <a:round/>
            <a:headEnd len="med" w="med" type="none"/>
            <a:tailEnd len="med" w="med" type="diamond"/>
          </a:ln>
        </p:spPr>
      </p:cxnSp>
      <p:cxnSp>
        <p:nvCxnSpPr>
          <p:cNvPr id="20479" name="Google Shape;20479;p43"/>
          <p:cNvCxnSpPr>
            <a:stCxn id="20469" idx="3"/>
            <a:endCxn id="20468" idx="3"/>
          </p:cNvCxnSpPr>
          <p:nvPr/>
        </p:nvCxnSpPr>
        <p:spPr>
          <a:xfrm rot="10800000">
            <a:off x="5363875" y="2450613"/>
            <a:ext cx="96000" cy="348000"/>
          </a:xfrm>
          <a:prstGeom prst="bentConnector3">
            <a:avLst>
              <a:gd fmla="val -248047" name="adj1"/>
            </a:avLst>
          </a:prstGeom>
          <a:noFill/>
          <a:ln cap="flat" cmpd="sng" w="9525">
            <a:solidFill>
              <a:schemeClr val="accent1"/>
            </a:solidFill>
            <a:prstDash val="solid"/>
            <a:round/>
            <a:headEnd len="med" w="med" type="none"/>
            <a:tailEnd len="med" w="med" type="diamond"/>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83" name="Shape 20483"/>
        <p:cNvGrpSpPr/>
        <p:nvPr/>
      </p:nvGrpSpPr>
      <p:grpSpPr>
        <a:xfrm>
          <a:off x="0" y="0"/>
          <a:ext cx="0" cy="0"/>
          <a:chOff x="0" y="0"/>
          <a:chExt cx="0" cy="0"/>
        </a:xfrm>
      </p:grpSpPr>
      <p:sp>
        <p:nvSpPr>
          <p:cNvPr id="20484" name="Google Shape;20484;p44"/>
          <p:cNvSpPr/>
          <p:nvPr/>
        </p:nvSpPr>
        <p:spPr>
          <a:xfrm>
            <a:off x="720000" y="3027275"/>
            <a:ext cx="7703700" cy="4983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44"/>
          <p:cNvSpPr txBox="1"/>
          <p:nvPr/>
        </p:nvSpPr>
        <p:spPr>
          <a:xfrm>
            <a:off x="720248" y="3027275"/>
            <a:ext cx="77037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D3CFC1"/>
                </a:solidFill>
                <a:latin typeface="Oxanium"/>
                <a:ea typeface="Oxanium"/>
                <a:cs typeface="Oxanium"/>
                <a:sym typeface="Oxanium"/>
              </a:rPr>
              <a:t>Strategies</a:t>
            </a:r>
            <a:endParaRPr b="1" sz="2000">
              <a:solidFill>
                <a:srgbClr val="D3CFC1"/>
              </a:solidFill>
              <a:latin typeface="Oxanium"/>
              <a:ea typeface="Oxanium"/>
              <a:cs typeface="Oxanium"/>
              <a:sym typeface="Oxanium"/>
            </a:endParaRPr>
          </a:p>
        </p:txBody>
      </p:sp>
      <p:sp>
        <p:nvSpPr>
          <p:cNvPr id="20486" name="Google Shape;20486;p44"/>
          <p:cNvSpPr txBox="1"/>
          <p:nvPr>
            <p:ph type="title"/>
          </p:nvPr>
        </p:nvSpPr>
        <p:spPr>
          <a:xfrm>
            <a:off x="244025" y="53225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DATA </a:t>
            </a:r>
            <a:r>
              <a:rPr lang="en" sz="2400"/>
              <a:t>DEPENDENCIES</a:t>
            </a:r>
            <a:r>
              <a:rPr lang="en" sz="2400">
                <a:solidFill>
                  <a:schemeClr val="accent1"/>
                </a:solidFill>
              </a:rPr>
              <a:t>/ ALGORITHM CORRECTNESS</a:t>
            </a:r>
            <a:endParaRPr sz="2400">
              <a:solidFill>
                <a:schemeClr val="accent1"/>
              </a:solidFill>
            </a:endParaRPr>
          </a:p>
        </p:txBody>
      </p:sp>
      <p:sp>
        <p:nvSpPr>
          <p:cNvPr id="20487" name="Google Shape;20487;p44"/>
          <p:cNvSpPr txBox="1"/>
          <p:nvPr/>
        </p:nvSpPr>
        <p:spPr>
          <a:xfrm>
            <a:off x="501850" y="4199350"/>
            <a:ext cx="1490400" cy="38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bel"/>
                <a:ea typeface="Abel"/>
                <a:cs typeface="Abel"/>
                <a:sym typeface="Abel"/>
              </a:rPr>
              <a:t>Maintain Algorithm Integrity</a:t>
            </a:r>
            <a:endParaRPr>
              <a:solidFill>
                <a:schemeClr val="dk2"/>
              </a:solidFill>
              <a:latin typeface="Abel"/>
              <a:ea typeface="Abel"/>
              <a:cs typeface="Abel"/>
              <a:sym typeface="Abel"/>
            </a:endParaRPr>
          </a:p>
        </p:txBody>
      </p:sp>
      <p:sp>
        <p:nvSpPr>
          <p:cNvPr id="20488" name="Google Shape;20488;p44"/>
          <p:cNvSpPr txBox="1"/>
          <p:nvPr/>
        </p:nvSpPr>
        <p:spPr>
          <a:xfrm>
            <a:off x="7169950" y="4160050"/>
            <a:ext cx="1219800" cy="46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bel"/>
                <a:ea typeface="Abel"/>
                <a:cs typeface="Abel"/>
                <a:sym typeface="Abel"/>
              </a:rPr>
              <a:t>Verification Correctness</a:t>
            </a:r>
            <a:endParaRPr>
              <a:solidFill>
                <a:schemeClr val="dk2"/>
              </a:solidFill>
              <a:latin typeface="Abel"/>
              <a:ea typeface="Abel"/>
              <a:cs typeface="Abel"/>
              <a:sym typeface="Abel"/>
            </a:endParaRPr>
          </a:p>
        </p:txBody>
      </p:sp>
      <p:sp>
        <p:nvSpPr>
          <p:cNvPr id="20489" name="Google Shape;20489;p44"/>
          <p:cNvSpPr/>
          <p:nvPr/>
        </p:nvSpPr>
        <p:spPr>
          <a:xfrm>
            <a:off x="7492533" y="3668403"/>
            <a:ext cx="574800" cy="5679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0" name="Google Shape;20490;p44"/>
          <p:cNvSpPr txBox="1"/>
          <p:nvPr/>
        </p:nvSpPr>
        <p:spPr>
          <a:xfrm>
            <a:off x="5420700" y="4159292"/>
            <a:ext cx="1358700" cy="46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bel"/>
                <a:ea typeface="Abel"/>
                <a:cs typeface="Abel"/>
                <a:sym typeface="Abel"/>
              </a:rPr>
              <a:t>Barrier </a:t>
            </a:r>
            <a:r>
              <a:rPr lang="en">
                <a:solidFill>
                  <a:schemeClr val="dk2"/>
                </a:solidFill>
                <a:latin typeface="Abel"/>
                <a:ea typeface="Abel"/>
                <a:cs typeface="Abel"/>
                <a:sym typeface="Abel"/>
              </a:rPr>
              <a:t>Synchronization</a:t>
            </a:r>
            <a:endParaRPr>
              <a:solidFill>
                <a:schemeClr val="dk2"/>
              </a:solidFill>
              <a:latin typeface="Abel"/>
              <a:ea typeface="Abel"/>
              <a:cs typeface="Abel"/>
              <a:sym typeface="Abel"/>
            </a:endParaRPr>
          </a:p>
        </p:txBody>
      </p:sp>
      <p:sp>
        <p:nvSpPr>
          <p:cNvPr id="20491" name="Google Shape;20491;p44"/>
          <p:cNvSpPr txBox="1"/>
          <p:nvPr/>
        </p:nvSpPr>
        <p:spPr>
          <a:xfrm>
            <a:off x="3773438" y="4195950"/>
            <a:ext cx="12567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bel"/>
                <a:ea typeface="Abel"/>
                <a:cs typeface="Abel"/>
                <a:sym typeface="Abel"/>
              </a:rPr>
              <a:t>Dynamic Synchronization</a:t>
            </a:r>
            <a:endParaRPr>
              <a:solidFill>
                <a:schemeClr val="dk2"/>
              </a:solidFill>
              <a:latin typeface="Abel"/>
              <a:ea typeface="Abel"/>
              <a:cs typeface="Abel"/>
              <a:sym typeface="Abel"/>
            </a:endParaRPr>
          </a:p>
        </p:txBody>
      </p:sp>
      <p:sp>
        <p:nvSpPr>
          <p:cNvPr id="20492" name="Google Shape;20492;p44"/>
          <p:cNvSpPr txBox="1"/>
          <p:nvPr/>
        </p:nvSpPr>
        <p:spPr>
          <a:xfrm>
            <a:off x="2382300" y="4199350"/>
            <a:ext cx="1001100" cy="38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bel"/>
                <a:ea typeface="Abel"/>
                <a:cs typeface="Abel"/>
                <a:sym typeface="Abel"/>
              </a:rPr>
              <a:t>Dynamic Scheduling </a:t>
            </a:r>
            <a:endParaRPr>
              <a:solidFill>
                <a:schemeClr val="dk2"/>
              </a:solidFill>
              <a:latin typeface="Abel"/>
              <a:ea typeface="Abel"/>
              <a:cs typeface="Abel"/>
              <a:sym typeface="Abel"/>
            </a:endParaRPr>
          </a:p>
        </p:txBody>
      </p:sp>
      <p:sp>
        <p:nvSpPr>
          <p:cNvPr id="20493" name="Google Shape;20493;p44"/>
          <p:cNvSpPr/>
          <p:nvPr/>
        </p:nvSpPr>
        <p:spPr>
          <a:xfrm>
            <a:off x="959658" y="3668403"/>
            <a:ext cx="574800" cy="5679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44"/>
          <p:cNvSpPr/>
          <p:nvPr/>
        </p:nvSpPr>
        <p:spPr>
          <a:xfrm>
            <a:off x="2595458" y="3668390"/>
            <a:ext cx="574800" cy="5679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5" name="Google Shape;20495;p44"/>
          <p:cNvSpPr/>
          <p:nvPr/>
        </p:nvSpPr>
        <p:spPr>
          <a:xfrm>
            <a:off x="4114658" y="3668403"/>
            <a:ext cx="574800" cy="5679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6" name="Google Shape;20496;p44"/>
          <p:cNvSpPr/>
          <p:nvPr/>
        </p:nvSpPr>
        <p:spPr>
          <a:xfrm>
            <a:off x="5812658" y="3668403"/>
            <a:ext cx="574800" cy="5679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44"/>
          <p:cNvSpPr/>
          <p:nvPr/>
        </p:nvSpPr>
        <p:spPr>
          <a:xfrm>
            <a:off x="435250" y="1611763"/>
            <a:ext cx="2355300" cy="788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44"/>
          <p:cNvSpPr txBox="1"/>
          <p:nvPr/>
        </p:nvSpPr>
        <p:spPr>
          <a:xfrm>
            <a:off x="435326" y="1611763"/>
            <a:ext cx="2355300" cy="78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D3CFC1"/>
                </a:solidFill>
                <a:latin typeface="Oxanium"/>
                <a:ea typeface="Oxanium"/>
                <a:cs typeface="Oxanium"/>
                <a:sym typeface="Oxanium"/>
              </a:rPr>
              <a:t>Meticulous </a:t>
            </a:r>
            <a:r>
              <a:rPr b="1" lang="en" sz="2000">
                <a:solidFill>
                  <a:srgbClr val="D3CFC1"/>
                </a:solidFill>
                <a:latin typeface="Oxanium"/>
                <a:ea typeface="Oxanium"/>
                <a:cs typeface="Oxanium"/>
                <a:sym typeface="Oxanium"/>
              </a:rPr>
              <a:t>Management</a:t>
            </a:r>
            <a:endParaRPr b="1" sz="2000">
              <a:solidFill>
                <a:srgbClr val="D3CFC1"/>
              </a:solidFill>
              <a:latin typeface="Oxanium"/>
              <a:ea typeface="Oxanium"/>
              <a:cs typeface="Oxanium"/>
              <a:sym typeface="Oxanium"/>
            </a:endParaRPr>
          </a:p>
        </p:txBody>
      </p:sp>
      <p:sp>
        <p:nvSpPr>
          <p:cNvPr id="20499" name="Google Shape;20499;p44"/>
          <p:cNvSpPr txBox="1"/>
          <p:nvPr/>
        </p:nvSpPr>
        <p:spPr>
          <a:xfrm>
            <a:off x="4403500" y="1043725"/>
            <a:ext cx="3700200" cy="9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Abel"/>
                <a:ea typeface="Abel"/>
                <a:cs typeface="Abel"/>
                <a:sym typeface="Abel"/>
              </a:rPr>
              <a:t>Mapping out </a:t>
            </a:r>
            <a:r>
              <a:rPr b="1" lang="en">
                <a:solidFill>
                  <a:schemeClr val="lt2"/>
                </a:solidFill>
                <a:latin typeface="Abel"/>
                <a:ea typeface="Abel"/>
                <a:cs typeface="Abel"/>
                <a:sym typeface="Abel"/>
              </a:rPr>
              <a:t>dependencies</a:t>
            </a:r>
            <a:r>
              <a:rPr b="1" lang="en">
                <a:solidFill>
                  <a:schemeClr val="lt2"/>
                </a:solidFill>
                <a:latin typeface="Abel"/>
                <a:ea typeface="Abel"/>
                <a:cs typeface="Abel"/>
                <a:sym typeface="Abel"/>
              </a:rPr>
              <a:t> to guide parallel execution and employing barrier synchronization allowed each computational step to </a:t>
            </a:r>
            <a:r>
              <a:rPr b="1" lang="en">
                <a:solidFill>
                  <a:schemeClr val="lt2"/>
                </a:solidFill>
                <a:latin typeface="Abel"/>
                <a:ea typeface="Abel"/>
                <a:cs typeface="Abel"/>
                <a:sym typeface="Abel"/>
              </a:rPr>
              <a:t>occur</a:t>
            </a:r>
            <a:r>
              <a:rPr b="1" lang="en">
                <a:solidFill>
                  <a:schemeClr val="lt2"/>
                </a:solidFill>
                <a:latin typeface="Abel"/>
                <a:ea typeface="Abel"/>
                <a:cs typeface="Abel"/>
                <a:sym typeface="Abel"/>
              </a:rPr>
              <a:t> in the correct sequence, despite </a:t>
            </a:r>
            <a:r>
              <a:rPr b="1" lang="en">
                <a:solidFill>
                  <a:schemeClr val="lt2"/>
                </a:solidFill>
                <a:latin typeface="Abel"/>
                <a:ea typeface="Abel"/>
                <a:cs typeface="Abel"/>
                <a:sym typeface="Abel"/>
              </a:rPr>
              <a:t>concurrent</a:t>
            </a:r>
            <a:r>
              <a:rPr b="1" lang="en">
                <a:solidFill>
                  <a:schemeClr val="lt2"/>
                </a:solidFill>
                <a:latin typeface="Abel"/>
                <a:ea typeface="Abel"/>
                <a:cs typeface="Abel"/>
                <a:sym typeface="Abel"/>
              </a:rPr>
              <a:t> operations</a:t>
            </a:r>
            <a:endParaRPr b="1">
              <a:solidFill>
                <a:schemeClr val="lt2"/>
              </a:solidFill>
              <a:latin typeface="Abel"/>
              <a:ea typeface="Abel"/>
              <a:cs typeface="Abel"/>
              <a:sym typeface="Abel"/>
            </a:endParaRPr>
          </a:p>
        </p:txBody>
      </p:sp>
      <p:sp>
        <p:nvSpPr>
          <p:cNvPr id="20500" name="Google Shape;20500;p44"/>
          <p:cNvSpPr txBox="1"/>
          <p:nvPr/>
        </p:nvSpPr>
        <p:spPr>
          <a:xfrm>
            <a:off x="4403500" y="2157013"/>
            <a:ext cx="3765600" cy="5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Abel"/>
                <a:ea typeface="Abel"/>
                <a:cs typeface="Abel"/>
                <a:sym typeface="Abel"/>
              </a:rPr>
              <a:t>Employing these strict strategies with extensive testing and validation against the original sequential algorithm ensuring algorithm accuracy and reliability </a:t>
            </a:r>
            <a:endParaRPr b="1">
              <a:solidFill>
                <a:schemeClr val="lt2"/>
              </a:solidFill>
              <a:latin typeface="Abel"/>
              <a:ea typeface="Abel"/>
              <a:cs typeface="Abel"/>
              <a:sym typeface="Abel"/>
            </a:endParaRPr>
          </a:p>
        </p:txBody>
      </p:sp>
      <p:cxnSp>
        <p:nvCxnSpPr>
          <p:cNvPr id="20501" name="Google Shape;20501;p44"/>
          <p:cNvCxnSpPr>
            <a:stCxn id="20498" idx="3"/>
            <a:endCxn id="20499" idx="1"/>
          </p:cNvCxnSpPr>
          <p:nvPr/>
        </p:nvCxnSpPr>
        <p:spPr>
          <a:xfrm flipH="1" rot="10800000">
            <a:off x="2790626" y="1524913"/>
            <a:ext cx="1612800" cy="480900"/>
          </a:xfrm>
          <a:prstGeom prst="bentConnector3">
            <a:avLst>
              <a:gd fmla="val 50002" name="adj1"/>
            </a:avLst>
          </a:prstGeom>
          <a:noFill/>
          <a:ln cap="flat" cmpd="sng" w="9525">
            <a:solidFill>
              <a:schemeClr val="accent1"/>
            </a:solidFill>
            <a:prstDash val="solid"/>
            <a:round/>
            <a:headEnd len="med" w="med" type="none"/>
            <a:tailEnd len="med" w="med" type="diamond"/>
          </a:ln>
        </p:spPr>
      </p:cxnSp>
      <p:cxnSp>
        <p:nvCxnSpPr>
          <p:cNvPr id="20502" name="Google Shape;20502;p44"/>
          <p:cNvCxnSpPr>
            <a:stCxn id="20498" idx="3"/>
            <a:endCxn id="20500" idx="1"/>
          </p:cNvCxnSpPr>
          <p:nvPr/>
        </p:nvCxnSpPr>
        <p:spPr>
          <a:xfrm>
            <a:off x="2790626" y="2005813"/>
            <a:ext cx="1612800" cy="449400"/>
          </a:xfrm>
          <a:prstGeom prst="bentConnector3">
            <a:avLst>
              <a:gd fmla="val 50002" name="adj1"/>
            </a:avLst>
          </a:prstGeom>
          <a:noFill/>
          <a:ln cap="flat" cmpd="sng" w="9525">
            <a:solidFill>
              <a:schemeClr val="accent1"/>
            </a:solidFill>
            <a:prstDash val="solid"/>
            <a:round/>
            <a:headEnd len="med" w="med" type="none"/>
            <a:tailEnd len="med" w="med" type="diamond"/>
          </a:ln>
        </p:spPr>
      </p:cxnSp>
      <p:grpSp>
        <p:nvGrpSpPr>
          <p:cNvPr id="20503" name="Google Shape;20503;p44"/>
          <p:cNvGrpSpPr/>
          <p:nvPr/>
        </p:nvGrpSpPr>
        <p:grpSpPr>
          <a:xfrm>
            <a:off x="1051661" y="3778426"/>
            <a:ext cx="390789" cy="347838"/>
            <a:chOff x="6671087" y="2009304"/>
            <a:chExt cx="332757" cy="281833"/>
          </a:xfrm>
        </p:grpSpPr>
        <p:sp>
          <p:nvSpPr>
            <p:cNvPr id="20504" name="Google Shape;20504;p4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4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6" name="Google Shape;20506;p44"/>
          <p:cNvGrpSpPr/>
          <p:nvPr/>
        </p:nvGrpSpPr>
        <p:grpSpPr>
          <a:xfrm>
            <a:off x="4206402" y="3741089"/>
            <a:ext cx="390797" cy="385186"/>
            <a:chOff x="7521454" y="2906139"/>
            <a:chExt cx="359651" cy="371013"/>
          </a:xfrm>
        </p:grpSpPr>
        <p:sp>
          <p:nvSpPr>
            <p:cNvPr id="20507" name="Google Shape;20507;p4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4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4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4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1" name="Google Shape;20511;p4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2" name="Google Shape;20512;p44"/>
          <p:cNvGrpSpPr/>
          <p:nvPr/>
        </p:nvGrpSpPr>
        <p:grpSpPr>
          <a:xfrm>
            <a:off x="5895581" y="3743406"/>
            <a:ext cx="390812" cy="385186"/>
            <a:chOff x="2497275" y="2744159"/>
            <a:chExt cx="370930" cy="370549"/>
          </a:xfrm>
        </p:grpSpPr>
        <p:sp>
          <p:nvSpPr>
            <p:cNvPr id="20513" name="Google Shape;20513;p44"/>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4" name="Google Shape;20514;p44"/>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44"/>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44"/>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44"/>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44"/>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9" name="Google Shape;20519;p44"/>
          <p:cNvGrpSpPr/>
          <p:nvPr/>
        </p:nvGrpSpPr>
        <p:grpSpPr>
          <a:xfrm>
            <a:off x="2687439" y="3778413"/>
            <a:ext cx="390820" cy="347865"/>
            <a:chOff x="6083810" y="1547297"/>
            <a:chExt cx="382819" cy="310788"/>
          </a:xfrm>
        </p:grpSpPr>
        <p:sp>
          <p:nvSpPr>
            <p:cNvPr id="20520" name="Google Shape;20520;p44"/>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1" name="Google Shape;20521;p44"/>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44"/>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44"/>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44"/>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5" name="Google Shape;20525;p44"/>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44"/>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44"/>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44"/>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44"/>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44"/>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44"/>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44"/>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3" name="Google Shape;20533;p44"/>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4" name="Google Shape;20534;p44"/>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5" name="Google Shape;20535;p44"/>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6" name="Google Shape;20536;p44"/>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7" name="Google Shape;20537;p44"/>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38" name="Google Shape;20538;p44"/>
          <p:cNvSpPr/>
          <p:nvPr/>
        </p:nvSpPr>
        <p:spPr>
          <a:xfrm>
            <a:off x="7602900" y="3799725"/>
            <a:ext cx="390793" cy="347848"/>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42" name="Shape 20542"/>
        <p:cNvGrpSpPr/>
        <p:nvPr/>
      </p:nvGrpSpPr>
      <p:grpSpPr>
        <a:xfrm>
          <a:off x="0" y="0"/>
          <a:ext cx="0" cy="0"/>
          <a:chOff x="0" y="0"/>
          <a:chExt cx="0" cy="0"/>
        </a:xfrm>
      </p:grpSpPr>
      <p:sp>
        <p:nvSpPr>
          <p:cNvPr id="20543" name="Google Shape;20543;p45"/>
          <p:cNvSpPr/>
          <p:nvPr/>
        </p:nvSpPr>
        <p:spPr>
          <a:xfrm>
            <a:off x="3562025" y="730583"/>
            <a:ext cx="1867500" cy="18672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45"/>
          <p:cNvSpPr txBox="1"/>
          <p:nvPr>
            <p:ph type="title"/>
          </p:nvPr>
        </p:nvSpPr>
        <p:spPr>
          <a:xfrm>
            <a:off x="984950" y="3003775"/>
            <a:ext cx="7021800" cy="82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TESTING </a:t>
            </a:r>
            <a:r>
              <a:rPr lang="en"/>
              <a:t>and</a:t>
            </a:r>
            <a:r>
              <a:rPr lang="en">
                <a:solidFill>
                  <a:schemeClr val="accent1"/>
                </a:solidFill>
              </a:rPr>
              <a:t> REFINING</a:t>
            </a:r>
            <a:endParaRPr>
              <a:solidFill>
                <a:schemeClr val="accent1"/>
              </a:solidFill>
            </a:endParaRPr>
          </a:p>
        </p:txBody>
      </p:sp>
      <p:sp>
        <p:nvSpPr>
          <p:cNvPr id="20545" name="Google Shape;20545;p45"/>
          <p:cNvSpPr txBox="1"/>
          <p:nvPr>
            <p:ph idx="2" type="title"/>
          </p:nvPr>
        </p:nvSpPr>
        <p:spPr>
          <a:xfrm>
            <a:off x="3298425" y="648225"/>
            <a:ext cx="2512200" cy="20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IV</a:t>
            </a:r>
            <a:r>
              <a:rPr lang="en"/>
              <a:t>.</a:t>
            </a:r>
            <a:endParaRPr/>
          </a:p>
        </p:txBody>
      </p:sp>
      <p:cxnSp>
        <p:nvCxnSpPr>
          <p:cNvPr id="20546" name="Google Shape;20546;p45"/>
          <p:cNvCxnSpPr>
            <a:stCxn id="20543" idx="1"/>
            <a:endCxn id="20544" idx="0"/>
          </p:cNvCxnSpPr>
          <p:nvPr/>
        </p:nvCxnSpPr>
        <p:spPr>
          <a:xfrm>
            <a:off x="4495775" y="2597783"/>
            <a:ext cx="0" cy="405900"/>
          </a:xfrm>
          <a:prstGeom prst="straightConnector1">
            <a:avLst/>
          </a:prstGeom>
          <a:noFill/>
          <a:ln cap="flat" cmpd="sng" w="9525">
            <a:solidFill>
              <a:schemeClr val="accent1"/>
            </a:solidFill>
            <a:prstDash val="solid"/>
            <a:round/>
            <a:headEnd len="med" w="med" type="none"/>
            <a:tailEnd len="med" w="med" type="diamond"/>
          </a:ln>
        </p:spPr>
      </p:cxnSp>
      <p:cxnSp>
        <p:nvCxnSpPr>
          <p:cNvPr id="20547" name="Google Shape;20547;p45"/>
          <p:cNvCxnSpPr>
            <a:stCxn id="20544" idx="2"/>
          </p:cNvCxnSpPr>
          <p:nvPr/>
        </p:nvCxnSpPr>
        <p:spPr>
          <a:xfrm>
            <a:off x="4495850" y="3832075"/>
            <a:ext cx="0" cy="675900"/>
          </a:xfrm>
          <a:prstGeom prst="straightConnector1">
            <a:avLst/>
          </a:prstGeom>
          <a:noFill/>
          <a:ln cap="flat" cmpd="sng" w="9525">
            <a:solidFill>
              <a:schemeClr val="accent1"/>
            </a:solidFill>
            <a:prstDash val="solid"/>
            <a:round/>
            <a:headEnd len="med" w="med" type="diamond"/>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51" name="Shape 20551"/>
        <p:cNvGrpSpPr/>
        <p:nvPr/>
      </p:nvGrpSpPr>
      <p:grpSpPr>
        <a:xfrm>
          <a:off x="0" y="0"/>
          <a:ext cx="0" cy="0"/>
          <a:chOff x="0" y="0"/>
          <a:chExt cx="0" cy="0"/>
        </a:xfrm>
      </p:grpSpPr>
      <p:sp>
        <p:nvSpPr>
          <p:cNvPr id="20552" name="Google Shape;20552;p46"/>
          <p:cNvSpPr txBox="1"/>
          <p:nvPr>
            <p:ph type="title"/>
          </p:nvPr>
        </p:nvSpPr>
        <p:spPr>
          <a:xfrm>
            <a:off x="238675" y="478675"/>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DEBUGGING</a:t>
            </a:r>
            <a:r>
              <a:rPr lang="en" sz="2400">
                <a:solidFill>
                  <a:schemeClr val="accent1"/>
                </a:solidFill>
              </a:rPr>
              <a:t>/ VERIFYING SOLUTIONS</a:t>
            </a:r>
            <a:endParaRPr sz="2400">
              <a:solidFill>
                <a:schemeClr val="accent1"/>
              </a:solidFill>
            </a:endParaRPr>
          </a:p>
        </p:txBody>
      </p:sp>
      <p:pic>
        <p:nvPicPr>
          <p:cNvPr id="20553" name="Google Shape;20553;p46"/>
          <p:cNvPicPr preferRelativeResize="0"/>
          <p:nvPr/>
        </p:nvPicPr>
        <p:blipFill>
          <a:blip r:embed="rId3">
            <a:alphaModFix/>
          </a:blip>
          <a:stretch>
            <a:fillRect/>
          </a:stretch>
        </p:blipFill>
        <p:spPr>
          <a:xfrm>
            <a:off x="4280200" y="2078325"/>
            <a:ext cx="4421925" cy="882892"/>
          </a:xfrm>
          <a:prstGeom prst="rect">
            <a:avLst/>
          </a:prstGeom>
          <a:noFill/>
          <a:ln>
            <a:noFill/>
          </a:ln>
        </p:spPr>
      </p:pic>
      <p:sp>
        <p:nvSpPr>
          <p:cNvPr id="20554" name="Google Shape;20554;p46"/>
          <p:cNvSpPr txBox="1"/>
          <p:nvPr/>
        </p:nvSpPr>
        <p:spPr>
          <a:xfrm>
            <a:off x="295800" y="1113175"/>
            <a:ext cx="3700200" cy="2070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2"/>
              </a:buClr>
              <a:buSzPts val="1400"/>
              <a:buFont typeface="Abel"/>
              <a:buChar char="●"/>
            </a:pPr>
            <a:r>
              <a:rPr b="1" lang="en">
                <a:solidFill>
                  <a:schemeClr val="lt2"/>
                </a:solidFill>
                <a:latin typeface="Abel"/>
                <a:ea typeface="Abel"/>
                <a:cs typeface="Abel"/>
                <a:sym typeface="Abel"/>
              </a:rPr>
              <a:t>For smaller matrices [3x3, 4x4, and 5x5] we compared the calculated solution to our hand calculations.</a:t>
            </a:r>
            <a:endParaRPr b="1">
              <a:solidFill>
                <a:schemeClr val="lt2"/>
              </a:solidFill>
              <a:latin typeface="Abel"/>
              <a:ea typeface="Abel"/>
              <a:cs typeface="Abel"/>
              <a:sym typeface="Abel"/>
            </a:endParaRPr>
          </a:p>
          <a:p>
            <a:pPr indent="-317500" lvl="0" marL="457200" rtl="0" algn="l">
              <a:spcBef>
                <a:spcPts val="0"/>
              </a:spcBef>
              <a:spcAft>
                <a:spcPts val="0"/>
              </a:spcAft>
              <a:buClr>
                <a:schemeClr val="lt2"/>
              </a:buClr>
              <a:buSzPts val="1400"/>
              <a:buFont typeface="Abel"/>
              <a:buChar char="●"/>
            </a:pPr>
            <a:r>
              <a:rPr b="1" lang="en">
                <a:solidFill>
                  <a:schemeClr val="lt2"/>
                </a:solidFill>
                <a:latin typeface="Abel"/>
                <a:ea typeface="Abel"/>
                <a:cs typeface="Abel"/>
                <a:sym typeface="Abel"/>
              </a:rPr>
              <a:t>For bigger matrices, we compared that LU = A the original matrix decomposed. </a:t>
            </a:r>
            <a:endParaRPr b="1">
              <a:solidFill>
                <a:schemeClr val="lt2"/>
              </a:solidFill>
              <a:latin typeface="Abel"/>
              <a:ea typeface="Abel"/>
              <a:cs typeface="Abel"/>
              <a:sym typeface="Abel"/>
            </a:endParaRPr>
          </a:p>
          <a:p>
            <a:pPr indent="-317500" lvl="0" marL="457200" rtl="0" algn="l">
              <a:spcBef>
                <a:spcPts val="0"/>
              </a:spcBef>
              <a:spcAft>
                <a:spcPts val="0"/>
              </a:spcAft>
              <a:buClr>
                <a:schemeClr val="lt2"/>
              </a:buClr>
              <a:buSzPts val="1400"/>
              <a:buFont typeface="Abel"/>
              <a:buChar char="●"/>
            </a:pPr>
            <a:r>
              <a:rPr b="1" lang="en">
                <a:solidFill>
                  <a:schemeClr val="lt2"/>
                </a:solidFill>
                <a:latin typeface="Abel"/>
                <a:ea typeface="Abel"/>
                <a:cs typeface="Abel"/>
                <a:sym typeface="Abel"/>
              </a:rPr>
              <a:t>For even bigger matrices, where visual comparison is not practical, we implemented a Frobenius norm of the residual matrix verification. [0 and ~0 means correct!]</a:t>
            </a:r>
            <a:endParaRPr b="1">
              <a:solidFill>
                <a:schemeClr val="lt2"/>
              </a:solidFill>
              <a:latin typeface="Abel"/>
              <a:ea typeface="Abel"/>
              <a:cs typeface="Abel"/>
              <a:sym typeface="Abel"/>
            </a:endParaRPr>
          </a:p>
          <a:p>
            <a:pPr indent="0" lvl="0" marL="0" rtl="0" algn="l">
              <a:spcBef>
                <a:spcPts val="0"/>
              </a:spcBef>
              <a:spcAft>
                <a:spcPts val="0"/>
              </a:spcAft>
              <a:buNone/>
            </a:pPr>
            <a:r>
              <a:t/>
            </a:r>
            <a:endParaRPr b="1">
              <a:solidFill>
                <a:schemeClr val="lt2"/>
              </a:solidFill>
              <a:latin typeface="Abel"/>
              <a:ea typeface="Abel"/>
              <a:cs typeface="Abel"/>
              <a:sym typeface="Abel"/>
            </a:endParaRPr>
          </a:p>
        </p:txBody>
      </p:sp>
      <p:sp>
        <p:nvSpPr>
          <p:cNvPr id="20555" name="Google Shape;20555;p46"/>
          <p:cNvSpPr txBox="1"/>
          <p:nvPr/>
        </p:nvSpPr>
        <p:spPr>
          <a:xfrm>
            <a:off x="4571900" y="1244200"/>
            <a:ext cx="3700200" cy="7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Abel"/>
                <a:ea typeface="Abel"/>
                <a:cs typeface="Abel"/>
                <a:sym typeface="Abel"/>
              </a:rPr>
              <a:t>We implement debug </a:t>
            </a:r>
            <a:r>
              <a:rPr b="1" lang="en">
                <a:solidFill>
                  <a:schemeClr val="lt2"/>
                </a:solidFill>
                <a:latin typeface="Abel"/>
                <a:ea typeface="Abel"/>
                <a:cs typeface="Abel"/>
                <a:sym typeface="Abel"/>
              </a:rPr>
              <a:t>statements to see which thread is working on which matrix element and in which k step.</a:t>
            </a:r>
            <a:endParaRPr b="1">
              <a:solidFill>
                <a:schemeClr val="lt2"/>
              </a:solidFill>
              <a:latin typeface="Abel"/>
              <a:ea typeface="Abel"/>
              <a:cs typeface="Abel"/>
              <a:sym typeface="Abel"/>
            </a:endParaRPr>
          </a:p>
        </p:txBody>
      </p:sp>
      <p:pic>
        <p:nvPicPr>
          <p:cNvPr id="20556" name="Google Shape;20556;p46"/>
          <p:cNvPicPr preferRelativeResize="0"/>
          <p:nvPr/>
        </p:nvPicPr>
        <p:blipFill>
          <a:blip r:embed="rId4">
            <a:alphaModFix/>
          </a:blip>
          <a:stretch>
            <a:fillRect/>
          </a:stretch>
        </p:blipFill>
        <p:spPr>
          <a:xfrm>
            <a:off x="527350" y="3952975"/>
            <a:ext cx="3676650" cy="219075"/>
          </a:xfrm>
          <a:prstGeom prst="rect">
            <a:avLst/>
          </a:prstGeom>
          <a:noFill/>
          <a:ln>
            <a:noFill/>
          </a:ln>
        </p:spPr>
      </p:pic>
      <p:pic>
        <p:nvPicPr>
          <p:cNvPr id="20557" name="Google Shape;20557;p46"/>
          <p:cNvPicPr preferRelativeResize="0"/>
          <p:nvPr/>
        </p:nvPicPr>
        <p:blipFill>
          <a:blip r:embed="rId5">
            <a:alphaModFix/>
          </a:blip>
          <a:stretch>
            <a:fillRect/>
          </a:stretch>
        </p:blipFill>
        <p:spPr>
          <a:xfrm>
            <a:off x="527350" y="4224625"/>
            <a:ext cx="4010025" cy="209550"/>
          </a:xfrm>
          <a:prstGeom prst="rect">
            <a:avLst/>
          </a:prstGeom>
          <a:noFill/>
          <a:ln>
            <a:noFill/>
          </a:ln>
        </p:spPr>
      </p:pic>
      <p:pic>
        <p:nvPicPr>
          <p:cNvPr id="20558" name="Google Shape;20558;p46"/>
          <p:cNvPicPr preferRelativeResize="0"/>
          <p:nvPr/>
        </p:nvPicPr>
        <p:blipFill>
          <a:blip r:embed="rId6">
            <a:alphaModFix/>
          </a:blip>
          <a:stretch>
            <a:fillRect/>
          </a:stretch>
        </p:blipFill>
        <p:spPr>
          <a:xfrm>
            <a:off x="527350" y="3658612"/>
            <a:ext cx="6168190" cy="242987"/>
          </a:xfrm>
          <a:prstGeom prst="rect">
            <a:avLst/>
          </a:prstGeom>
          <a:noFill/>
          <a:ln>
            <a:noFill/>
          </a:ln>
        </p:spPr>
      </p:pic>
      <p:pic>
        <p:nvPicPr>
          <p:cNvPr id="20559" name="Google Shape;20559;p46"/>
          <p:cNvPicPr preferRelativeResize="0"/>
          <p:nvPr/>
        </p:nvPicPr>
        <p:blipFill>
          <a:blip r:embed="rId7">
            <a:alphaModFix/>
          </a:blip>
          <a:stretch>
            <a:fillRect/>
          </a:stretch>
        </p:blipFill>
        <p:spPr>
          <a:xfrm>
            <a:off x="527350" y="4486750"/>
            <a:ext cx="6324600" cy="190500"/>
          </a:xfrm>
          <a:prstGeom prst="rect">
            <a:avLst/>
          </a:prstGeom>
          <a:noFill/>
          <a:ln>
            <a:noFill/>
          </a:ln>
        </p:spPr>
      </p:pic>
      <p:pic>
        <p:nvPicPr>
          <p:cNvPr id="20560" name="Google Shape;20560;p46"/>
          <p:cNvPicPr preferRelativeResize="0"/>
          <p:nvPr/>
        </p:nvPicPr>
        <p:blipFill>
          <a:blip r:embed="rId8">
            <a:alphaModFix/>
          </a:blip>
          <a:stretch>
            <a:fillRect/>
          </a:stretch>
        </p:blipFill>
        <p:spPr>
          <a:xfrm>
            <a:off x="6801400" y="3731088"/>
            <a:ext cx="1758650" cy="64882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64" name="Shape 20564"/>
        <p:cNvGrpSpPr/>
        <p:nvPr/>
      </p:nvGrpSpPr>
      <p:grpSpPr>
        <a:xfrm>
          <a:off x="0" y="0"/>
          <a:ext cx="0" cy="0"/>
          <a:chOff x="0" y="0"/>
          <a:chExt cx="0" cy="0"/>
        </a:xfrm>
      </p:grpSpPr>
      <p:sp>
        <p:nvSpPr>
          <p:cNvPr id="20565" name="Google Shape;20565;p47"/>
          <p:cNvSpPr txBox="1"/>
          <p:nvPr>
            <p:ph idx="2" type="title"/>
          </p:nvPr>
        </p:nvSpPr>
        <p:spPr>
          <a:xfrm>
            <a:off x="1627388" y="856100"/>
            <a:ext cx="24915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FRAMEWORK</a:t>
            </a:r>
            <a:endParaRPr/>
          </a:p>
        </p:txBody>
      </p:sp>
      <p:sp>
        <p:nvSpPr>
          <p:cNvPr id="20566" name="Google Shape;20566;p47"/>
          <p:cNvSpPr txBox="1"/>
          <p:nvPr>
            <p:ph idx="1" type="subTitle"/>
          </p:nvPr>
        </p:nvSpPr>
        <p:spPr>
          <a:xfrm>
            <a:off x="1455400" y="1246925"/>
            <a:ext cx="28131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 </a:t>
            </a:r>
            <a:r>
              <a:rPr lang="en"/>
              <a:t>Decomposition</a:t>
            </a:r>
            <a:r>
              <a:rPr lang="en"/>
              <a:t> was adapted for parallel execution by dividing the process into concurrent tasks across multiple cores, using Pthreads and BSP model for structured computation and synch. (Bulk synchronous parallel)</a:t>
            </a:r>
            <a:endParaRPr/>
          </a:p>
        </p:txBody>
      </p:sp>
      <p:sp>
        <p:nvSpPr>
          <p:cNvPr id="20567" name="Google Shape;20567;p47"/>
          <p:cNvSpPr txBox="1"/>
          <p:nvPr>
            <p:ph idx="3" type="title"/>
          </p:nvPr>
        </p:nvSpPr>
        <p:spPr>
          <a:xfrm>
            <a:off x="5979425" y="1399788"/>
            <a:ext cx="22830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INTEGRATION</a:t>
            </a:r>
            <a:endParaRPr/>
          </a:p>
        </p:txBody>
      </p:sp>
      <p:sp>
        <p:nvSpPr>
          <p:cNvPr id="20568" name="Google Shape;20568;p47"/>
          <p:cNvSpPr txBox="1"/>
          <p:nvPr>
            <p:ph idx="4" type="subTitle"/>
          </p:nvPr>
        </p:nvSpPr>
        <p:spPr>
          <a:xfrm>
            <a:off x="5888250" y="1790625"/>
            <a:ext cx="3109500" cy="11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enhance numerical stability, partial pivoting was integrated into the algorithm, involving a pre-decomposition </a:t>
            </a:r>
            <a:r>
              <a:rPr lang="en"/>
              <a:t>phase</a:t>
            </a:r>
            <a:r>
              <a:rPr lang="en"/>
              <a:t> for </a:t>
            </a:r>
            <a:r>
              <a:rPr lang="en"/>
              <a:t>pivot</a:t>
            </a:r>
            <a:r>
              <a:rPr lang="en"/>
              <a:t> selection </a:t>
            </a:r>
            <a:r>
              <a:rPr lang="en"/>
              <a:t>and</a:t>
            </a:r>
            <a:r>
              <a:rPr lang="en"/>
              <a:t> row swaps. However, this slowed down the program.</a:t>
            </a:r>
            <a:endParaRPr/>
          </a:p>
        </p:txBody>
      </p:sp>
      <p:sp>
        <p:nvSpPr>
          <p:cNvPr id="20569" name="Google Shape;20569;p47"/>
          <p:cNvSpPr txBox="1"/>
          <p:nvPr>
            <p:ph idx="5" type="title"/>
          </p:nvPr>
        </p:nvSpPr>
        <p:spPr>
          <a:xfrm>
            <a:off x="1688500" y="3164263"/>
            <a:ext cx="25800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SYNCHRONIZATION</a:t>
            </a:r>
            <a:endParaRPr/>
          </a:p>
        </p:txBody>
      </p:sp>
      <p:sp>
        <p:nvSpPr>
          <p:cNvPr id="20570" name="Google Shape;20570;p47"/>
          <p:cNvSpPr txBox="1"/>
          <p:nvPr>
            <p:ph idx="6" type="subTitle"/>
          </p:nvPr>
        </p:nvSpPr>
        <p:spPr>
          <a:xfrm>
            <a:off x="1449400" y="3555200"/>
            <a:ext cx="3109500" cy="12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initial Parallel LU Decomposition suffered from a race condition due to poor parallel algorithm with multiple barriers. We fixed the synchronization issue by adapting a more systematic BSP approach.</a:t>
            </a:r>
            <a:endParaRPr/>
          </a:p>
        </p:txBody>
      </p:sp>
      <p:sp>
        <p:nvSpPr>
          <p:cNvPr id="20571" name="Google Shape;20571;p47"/>
          <p:cNvSpPr txBox="1"/>
          <p:nvPr>
            <p:ph idx="7" type="title"/>
          </p:nvPr>
        </p:nvSpPr>
        <p:spPr>
          <a:xfrm>
            <a:off x="5727078" y="3164275"/>
            <a:ext cx="2580000" cy="6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PERFORMANCE</a:t>
            </a:r>
            <a:endParaRPr/>
          </a:p>
        </p:txBody>
      </p:sp>
      <p:sp>
        <p:nvSpPr>
          <p:cNvPr id="20572" name="Google Shape;20572;p47"/>
          <p:cNvSpPr txBox="1"/>
          <p:nvPr>
            <p:ph idx="8" type="subTitle"/>
          </p:nvPr>
        </p:nvSpPr>
        <p:spPr>
          <a:xfrm>
            <a:off x="5587525" y="3498775"/>
            <a:ext cx="3366300" cy="11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Extensive testing and performance analysis assessed the parallel LU </a:t>
            </a:r>
            <a:r>
              <a:rPr lang="en"/>
              <a:t>Decomposition</a:t>
            </a:r>
            <a:r>
              <a:rPr lang="en"/>
              <a:t> speed improvements and accuracy</a:t>
            </a:r>
            <a:r>
              <a:rPr lang="en"/>
              <a:t>,</a:t>
            </a:r>
            <a:r>
              <a:rPr lang="en"/>
              <a:t> confirming the algorithms </a:t>
            </a:r>
            <a:r>
              <a:rPr lang="en"/>
              <a:t>effectiveness</a:t>
            </a:r>
            <a:r>
              <a:rPr lang="en"/>
              <a:t> and </a:t>
            </a:r>
            <a:r>
              <a:rPr lang="en"/>
              <a:t>maintaining</a:t>
            </a:r>
            <a:r>
              <a:rPr lang="en"/>
              <a:t> high standards of numerical stability.</a:t>
            </a:r>
            <a:endParaRPr/>
          </a:p>
        </p:txBody>
      </p:sp>
      <p:sp>
        <p:nvSpPr>
          <p:cNvPr id="20573" name="Google Shape;20573;p47"/>
          <p:cNvSpPr/>
          <p:nvPr/>
        </p:nvSpPr>
        <p:spPr>
          <a:xfrm>
            <a:off x="441900" y="431600"/>
            <a:ext cx="915300" cy="8490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74" name="Google Shape;20574;p47"/>
          <p:cNvCxnSpPr>
            <a:stCxn id="20573" idx="0"/>
            <a:endCxn id="20565" idx="1"/>
          </p:cNvCxnSpPr>
          <p:nvPr/>
        </p:nvCxnSpPr>
        <p:spPr>
          <a:xfrm>
            <a:off x="1357200" y="856100"/>
            <a:ext cx="270300" cy="242100"/>
          </a:xfrm>
          <a:prstGeom prst="bentConnector3">
            <a:avLst>
              <a:gd fmla="val 49979" name="adj1"/>
            </a:avLst>
          </a:prstGeom>
          <a:noFill/>
          <a:ln cap="flat" cmpd="sng" w="9525">
            <a:solidFill>
              <a:schemeClr val="accent1"/>
            </a:solidFill>
            <a:prstDash val="solid"/>
            <a:round/>
            <a:headEnd len="med" w="med" type="none"/>
            <a:tailEnd len="med" w="med" type="diamond"/>
          </a:ln>
        </p:spPr>
      </p:cxnSp>
      <p:sp>
        <p:nvSpPr>
          <p:cNvPr id="20575" name="Google Shape;20575;p47"/>
          <p:cNvSpPr/>
          <p:nvPr/>
        </p:nvSpPr>
        <p:spPr>
          <a:xfrm>
            <a:off x="4773423" y="1429725"/>
            <a:ext cx="915300" cy="8490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47"/>
          <p:cNvSpPr/>
          <p:nvPr/>
        </p:nvSpPr>
        <p:spPr>
          <a:xfrm>
            <a:off x="307613" y="3877368"/>
            <a:ext cx="915300" cy="8490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7" name="Google Shape;20577;p47"/>
          <p:cNvSpPr/>
          <p:nvPr/>
        </p:nvSpPr>
        <p:spPr>
          <a:xfrm>
            <a:off x="4488123" y="3877381"/>
            <a:ext cx="915300" cy="8490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78" name="Google Shape;20578;p47"/>
          <p:cNvCxnSpPr>
            <a:stCxn id="20575" idx="0"/>
            <a:endCxn id="20567" idx="1"/>
          </p:cNvCxnSpPr>
          <p:nvPr/>
        </p:nvCxnSpPr>
        <p:spPr>
          <a:xfrm flipH="1" rot="10800000">
            <a:off x="5688723" y="1642125"/>
            <a:ext cx="290700" cy="212100"/>
          </a:xfrm>
          <a:prstGeom prst="bentConnector3">
            <a:avLst>
              <a:gd fmla="val 50000" name="adj1"/>
            </a:avLst>
          </a:prstGeom>
          <a:noFill/>
          <a:ln cap="flat" cmpd="sng" w="9525">
            <a:solidFill>
              <a:schemeClr val="accent1"/>
            </a:solidFill>
            <a:prstDash val="solid"/>
            <a:round/>
            <a:headEnd len="med" w="med" type="none"/>
            <a:tailEnd len="med" w="med" type="diamond"/>
          </a:ln>
        </p:spPr>
      </p:cxnSp>
      <p:cxnSp>
        <p:nvCxnSpPr>
          <p:cNvPr id="20579" name="Google Shape;20579;p47"/>
          <p:cNvCxnSpPr>
            <a:stCxn id="20576" idx="0"/>
            <a:endCxn id="20569" idx="1"/>
          </p:cNvCxnSpPr>
          <p:nvPr/>
        </p:nvCxnSpPr>
        <p:spPr>
          <a:xfrm flipH="1" rot="10800000">
            <a:off x="1222913" y="3406368"/>
            <a:ext cx="465600" cy="895500"/>
          </a:xfrm>
          <a:prstGeom prst="bentConnector3">
            <a:avLst>
              <a:gd fmla="val 49999" name="adj1"/>
            </a:avLst>
          </a:prstGeom>
          <a:noFill/>
          <a:ln cap="flat" cmpd="sng" w="9525">
            <a:solidFill>
              <a:schemeClr val="accent1"/>
            </a:solidFill>
            <a:prstDash val="solid"/>
            <a:round/>
            <a:headEnd len="med" w="med" type="none"/>
            <a:tailEnd len="med" w="med" type="diamond"/>
          </a:ln>
        </p:spPr>
      </p:cxnSp>
      <p:cxnSp>
        <p:nvCxnSpPr>
          <p:cNvPr id="20580" name="Google Shape;20580;p47"/>
          <p:cNvCxnSpPr>
            <a:stCxn id="20577" idx="0"/>
            <a:endCxn id="20571" idx="1"/>
          </p:cNvCxnSpPr>
          <p:nvPr/>
        </p:nvCxnSpPr>
        <p:spPr>
          <a:xfrm flipH="1" rot="10800000">
            <a:off x="5403423" y="3469381"/>
            <a:ext cx="323700" cy="832500"/>
          </a:xfrm>
          <a:prstGeom prst="bentConnector3">
            <a:avLst>
              <a:gd fmla="val 49993" name="adj1"/>
            </a:avLst>
          </a:prstGeom>
          <a:noFill/>
          <a:ln cap="flat" cmpd="sng" w="9525">
            <a:solidFill>
              <a:schemeClr val="accent1"/>
            </a:solidFill>
            <a:prstDash val="solid"/>
            <a:round/>
            <a:headEnd len="med" w="med" type="none"/>
            <a:tailEnd len="med" w="med" type="diamond"/>
          </a:ln>
        </p:spPr>
      </p:cxnSp>
      <p:grpSp>
        <p:nvGrpSpPr>
          <p:cNvPr id="20581" name="Google Shape;20581;p47"/>
          <p:cNvGrpSpPr/>
          <p:nvPr/>
        </p:nvGrpSpPr>
        <p:grpSpPr>
          <a:xfrm>
            <a:off x="623894" y="573953"/>
            <a:ext cx="551317" cy="564282"/>
            <a:chOff x="862283" y="4274771"/>
            <a:chExt cx="341204" cy="359301"/>
          </a:xfrm>
        </p:grpSpPr>
        <p:sp>
          <p:nvSpPr>
            <p:cNvPr id="20582" name="Google Shape;20582;p4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4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4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5" name="Google Shape;20585;p47"/>
          <p:cNvGrpSpPr/>
          <p:nvPr/>
        </p:nvGrpSpPr>
        <p:grpSpPr>
          <a:xfrm>
            <a:off x="489615" y="4059627"/>
            <a:ext cx="551318" cy="484500"/>
            <a:chOff x="3716358" y="1544655"/>
            <a:chExt cx="361971" cy="314958"/>
          </a:xfrm>
        </p:grpSpPr>
        <p:sp>
          <p:nvSpPr>
            <p:cNvPr id="20586" name="Google Shape;20586;p4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4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4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9" name="Google Shape;20589;p4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0" name="Google Shape;20590;p4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91" name="Google Shape;20591;p47"/>
            <p:cNvGrpSpPr/>
            <p:nvPr/>
          </p:nvGrpSpPr>
          <p:grpSpPr>
            <a:xfrm>
              <a:off x="3716358" y="1544655"/>
              <a:ext cx="361971" cy="314958"/>
              <a:chOff x="3716358" y="1544655"/>
              <a:chExt cx="361971" cy="314958"/>
            </a:xfrm>
          </p:grpSpPr>
          <p:sp>
            <p:nvSpPr>
              <p:cNvPr id="20592" name="Google Shape;20592;p4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4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4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4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4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597" name="Google Shape;20597;p47"/>
          <p:cNvGrpSpPr/>
          <p:nvPr/>
        </p:nvGrpSpPr>
        <p:grpSpPr>
          <a:xfrm>
            <a:off x="4670137" y="4019729"/>
            <a:ext cx="551294" cy="564288"/>
            <a:chOff x="852385" y="1510916"/>
            <a:chExt cx="353145" cy="351998"/>
          </a:xfrm>
        </p:grpSpPr>
        <p:sp>
          <p:nvSpPr>
            <p:cNvPr id="20598" name="Google Shape;20598;p47"/>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47"/>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0" name="Google Shape;20600;p47"/>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1" name="Google Shape;20601;p47"/>
          <p:cNvGrpSpPr/>
          <p:nvPr/>
        </p:nvGrpSpPr>
        <p:grpSpPr>
          <a:xfrm>
            <a:off x="4955421" y="1572091"/>
            <a:ext cx="551308" cy="564268"/>
            <a:chOff x="7548808" y="2076709"/>
            <a:chExt cx="416490" cy="416526"/>
          </a:xfrm>
        </p:grpSpPr>
        <p:sp>
          <p:nvSpPr>
            <p:cNvPr id="20602" name="Google Shape;20602;p47"/>
            <p:cNvSpPr/>
            <p:nvPr/>
          </p:nvSpPr>
          <p:spPr>
            <a:xfrm>
              <a:off x="7744686" y="2272623"/>
              <a:ext cx="23889" cy="23889"/>
            </a:xfrm>
            <a:custGeom>
              <a:rect b="b" l="l" r="r" t="t"/>
              <a:pathLst>
                <a:path extrusionOk="0" h="668" w="668">
                  <a:moveTo>
                    <a:pt x="334" y="0"/>
                  </a:moveTo>
                  <a:cubicBezTo>
                    <a:pt x="144" y="0"/>
                    <a:pt x="1" y="143"/>
                    <a:pt x="1" y="334"/>
                  </a:cubicBezTo>
                  <a:cubicBezTo>
                    <a:pt x="1" y="524"/>
                    <a:pt x="144" y="667"/>
                    <a:pt x="334" y="667"/>
                  </a:cubicBezTo>
                  <a:cubicBezTo>
                    <a:pt x="525" y="667"/>
                    <a:pt x="668" y="524"/>
                    <a:pt x="668" y="334"/>
                  </a:cubicBezTo>
                  <a:cubicBezTo>
                    <a:pt x="668" y="143"/>
                    <a:pt x="525" y="0"/>
                    <a:pt x="334" y="0"/>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47"/>
            <p:cNvSpPr/>
            <p:nvPr/>
          </p:nvSpPr>
          <p:spPr>
            <a:xfrm>
              <a:off x="7548808" y="2076709"/>
              <a:ext cx="416490" cy="416526"/>
            </a:xfrm>
            <a:custGeom>
              <a:rect b="b" l="l" r="r" t="t"/>
              <a:pathLst>
                <a:path extrusionOk="0" h="11647" w="11646">
                  <a:moveTo>
                    <a:pt x="5811" y="4788"/>
                  </a:moveTo>
                  <a:cubicBezTo>
                    <a:pt x="6383" y="4788"/>
                    <a:pt x="6835" y="5240"/>
                    <a:pt x="6835" y="5812"/>
                  </a:cubicBezTo>
                  <a:cubicBezTo>
                    <a:pt x="6835" y="6383"/>
                    <a:pt x="6383" y="6836"/>
                    <a:pt x="5811" y="6836"/>
                  </a:cubicBezTo>
                  <a:cubicBezTo>
                    <a:pt x="5240" y="6836"/>
                    <a:pt x="4787" y="6383"/>
                    <a:pt x="4787" y="5812"/>
                  </a:cubicBezTo>
                  <a:cubicBezTo>
                    <a:pt x="4787" y="5240"/>
                    <a:pt x="5240" y="4788"/>
                    <a:pt x="5811" y="4788"/>
                  </a:cubicBezTo>
                  <a:close/>
                  <a:moveTo>
                    <a:pt x="5811" y="1"/>
                  </a:moveTo>
                  <a:cubicBezTo>
                    <a:pt x="5240" y="1"/>
                    <a:pt x="4787" y="453"/>
                    <a:pt x="4787" y="1001"/>
                  </a:cubicBezTo>
                  <a:cubicBezTo>
                    <a:pt x="4787" y="1454"/>
                    <a:pt x="5073" y="1835"/>
                    <a:pt x="5454" y="1978"/>
                  </a:cubicBezTo>
                  <a:lnTo>
                    <a:pt x="5454" y="3454"/>
                  </a:lnTo>
                  <a:cubicBezTo>
                    <a:pt x="4978" y="3525"/>
                    <a:pt x="4525" y="3740"/>
                    <a:pt x="4168" y="4073"/>
                  </a:cubicBezTo>
                  <a:cubicBezTo>
                    <a:pt x="4144" y="4049"/>
                    <a:pt x="4287" y="4097"/>
                    <a:pt x="2049" y="3502"/>
                  </a:cubicBezTo>
                  <a:lnTo>
                    <a:pt x="2049" y="2906"/>
                  </a:lnTo>
                  <a:cubicBezTo>
                    <a:pt x="2453" y="2763"/>
                    <a:pt x="2739" y="2382"/>
                    <a:pt x="2739" y="1954"/>
                  </a:cubicBezTo>
                  <a:cubicBezTo>
                    <a:pt x="2739" y="1382"/>
                    <a:pt x="2287" y="930"/>
                    <a:pt x="1715" y="930"/>
                  </a:cubicBezTo>
                  <a:cubicBezTo>
                    <a:pt x="1144" y="930"/>
                    <a:pt x="691" y="1382"/>
                    <a:pt x="691" y="1954"/>
                  </a:cubicBezTo>
                  <a:cubicBezTo>
                    <a:pt x="691" y="2382"/>
                    <a:pt x="977" y="2763"/>
                    <a:pt x="1382" y="2906"/>
                  </a:cubicBezTo>
                  <a:lnTo>
                    <a:pt x="1382" y="3764"/>
                  </a:lnTo>
                  <a:cubicBezTo>
                    <a:pt x="1382" y="3930"/>
                    <a:pt x="1477" y="4049"/>
                    <a:pt x="1620" y="4097"/>
                  </a:cubicBezTo>
                  <a:lnTo>
                    <a:pt x="3716" y="4645"/>
                  </a:lnTo>
                  <a:cubicBezTo>
                    <a:pt x="3573" y="4907"/>
                    <a:pt x="3477" y="5169"/>
                    <a:pt x="3430" y="5478"/>
                  </a:cubicBezTo>
                  <a:lnTo>
                    <a:pt x="1977" y="5478"/>
                  </a:lnTo>
                  <a:cubicBezTo>
                    <a:pt x="1834" y="5073"/>
                    <a:pt x="1453" y="4788"/>
                    <a:pt x="1024" y="4788"/>
                  </a:cubicBezTo>
                  <a:cubicBezTo>
                    <a:pt x="453" y="4788"/>
                    <a:pt x="0" y="5240"/>
                    <a:pt x="0" y="5812"/>
                  </a:cubicBezTo>
                  <a:cubicBezTo>
                    <a:pt x="0" y="6383"/>
                    <a:pt x="453" y="6836"/>
                    <a:pt x="1024" y="6836"/>
                  </a:cubicBezTo>
                  <a:cubicBezTo>
                    <a:pt x="1453" y="6836"/>
                    <a:pt x="1834" y="6550"/>
                    <a:pt x="1977" y="6145"/>
                  </a:cubicBezTo>
                  <a:lnTo>
                    <a:pt x="3430" y="6145"/>
                  </a:lnTo>
                  <a:cubicBezTo>
                    <a:pt x="3477" y="6455"/>
                    <a:pt x="3573" y="6740"/>
                    <a:pt x="3716" y="6979"/>
                  </a:cubicBezTo>
                  <a:lnTo>
                    <a:pt x="1620" y="7526"/>
                  </a:lnTo>
                  <a:cubicBezTo>
                    <a:pt x="1477" y="7574"/>
                    <a:pt x="1382" y="7693"/>
                    <a:pt x="1382" y="7860"/>
                  </a:cubicBezTo>
                  <a:lnTo>
                    <a:pt x="1382" y="8717"/>
                  </a:lnTo>
                  <a:cubicBezTo>
                    <a:pt x="977" y="8860"/>
                    <a:pt x="691" y="9241"/>
                    <a:pt x="691" y="9670"/>
                  </a:cubicBezTo>
                  <a:cubicBezTo>
                    <a:pt x="691" y="10241"/>
                    <a:pt x="1144" y="10694"/>
                    <a:pt x="1715" y="10694"/>
                  </a:cubicBezTo>
                  <a:cubicBezTo>
                    <a:pt x="2287" y="10694"/>
                    <a:pt x="2739" y="10241"/>
                    <a:pt x="2739" y="9670"/>
                  </a:cubicBezTo>
                  <a:cubicBezTo>
                    <a:pt x="2739" y="9241"/>
                    <a:pt x="2453" y="8860"/>
                    <a:pt x="2049" y="8717"/>
                  </a:cubicBezTo>
                  <a:lnTo>
                    <a:pt x="2049" y="8122"/>
                  </a:lnTo>
                  <a:lnTo>
                    <a:pt x="4144" y="7574"/>
                  </a:lnTo>
                  <a:lnTo>
                    <a:pt x="4168" y="7574"/>
                  </a:lnTo>
                  <a:cubicBezTo>
                    <a:pt x="4525" y="7884"/>
                    <a:pt x="4978" y="8098"/>
                    <a:pt x="5454" y="8169"/>
                  </a:cubicBezTo>
                  <a:lnTo>
                    <a:pt x="5454" y="9646"/>
                  </a:lnTo>
                  <a:cubicBezTo>
                    <a:pt x="5073" y="9789"/>
                    <a:pt x="4787" y="10170"/>
                    <a:pt x="4787" y="10622"/>
                  </a:cubicBezTo>
                  <a:cubicBezTo>
                    <a:pt x="4787" y="11170"/>
                    <a:pt x="5240" y="11646"/>
                    <a:pt x="5811" y="11646"/>
                  </a:cubicBezTo>
                  <a:cubicBezTo>
                    <a:pt x="6359" y="11646"/>
                    <a:pt x="6835" y="11170"/>
                    <a:pt x="6835" y="10622"/>
                  </a:cubicBezTo>
                  <a:cubicBezTo>
                    <a:pt x="6835" y="10170"/>
                    <a:pt x="6549" y="9789"/>
                    <a:pt x="6145" y="9646"/>
                  </a:cubicBezTo>
                  <a:lnTo>
                    <a:pt x="6145" y="8169"/>
                  </a:lnTo>
                  <a:cubicBezTo>
                    <a:pt x="6621" y="8098"/>
                    <a:pt x="7073" y="7884"/>
                    <a:pt x="7431" y="7574"/>
                  </a:cubicBezTo>
                  <a:lnTo>
                    <a:pt x="7454" y="7574"/>
                  </a:lnTo>
                  <a:lnTo>
                    <a:pt x="9550" y="8122"/>
                  </a:lnTo>
                  <a:lnTo>
                    <a:pt x="9550" y="8717"/>
                  </a:lnTo>
                  <a:cubicBezTo>
                    <a:pt x="9145" y="8860"/>
                    <a:pt x="8859" y="9241"/>
                    <a:pt x="8859" y="9670"/>
                  </a:cubicBezTo>
                  <a:cubicBezTo>
                    <a:pt x="8859" y="10241"/>
                    <a:pt x="9312" y="10694"/>
                    <a:pt x="9883" y="10694"/>
                  </a:cubicBezTo>
                  <a:cubicBezTo>
                    <a:pt x="10455" y="10694"/>
                    <a:pt x="10907" y="10241"/>
                    <a:pt x="10907" y="9670"/>
                  </a:cubicBezTo>
                  <a:cubicBezTo>
                    <a:pt x="10907" y="9241"/>
                    <a:pt x="10622" y="8860"/>
                    <a:pt x="10217" y="8717"/>
                  </a:cubicBezTo>
                  <a:lnTo>
                    <a:pt x="10217" y="7860"/>
                  </a:lnTo>
                  <a:cubicBezTo>
                    <a:pt x="10217" y="7693"/>
                    <a:pt x="10122" y="7574"/>
                    <a:pt x="9979" y="7526"/>
                  </a:cubicBezTo>
                  <a:lnTo>
                    <a:pt x="7883" y="6979"/>
                  </a:lnTo>
                  <a:cubicBezTo>
                    <a:pt x="8026" y="6740"/>
                    <a:pt x="8121" y="6455"/>
                    <a:pt x="8169" y="6145"/>
                  </a:cubicBezTo>
                  <a:lnTo>
                    <a:pt x="9645" y="6145"/>
                  </a:lnTo>
                  <a:cubicBezTo>
                    <a:pt x="9788" y="6550"/>
                    <a:pt x="10169" y="6836"/>
                    <a:pt x="10622" y="6836"/>
                  </a:cubicBezTo>
                  <a:cubicBezTo>
                    <a:pt x="11169" y="6836"/>
                    <a:pt x="11646" y="6383"/>
                    <a:pt x="11646" y="5812"/>
                  </a:cubicBezTo>
                  <a:cubicBezTo>
                    <a:pt x="11646" y="5240"/>
                    <a:pt x="11169" y="4788"/>
                    <a:pt x="10622" y="4788"/>
                  </a:cubicBezTo>
                  <a:cubicBezTo>
                    <a:pt x="10169" y="4788"/>
                    <a:pt x="9788" y="5073"/>
                    <a:pt x="9645" y="5478"/>
                  </a:cubicBezTo>
                  <a:lnTo>
                    <a:pt x="8169" y="5478"/>
                  </a:lnTo>
                  <a:cubicBezTo>
                    <a:pt x="8121" y="5192"/>
                    <a:pt x="8026" y="4907"/>
                    <a:pt x="7907" y="4669"/>
                  </a:cubicBezTo>
                  <a:lnTo>
                    <a:pt x="9931" y="4335"/>
                  </a:lnTo>
                  <a:cubicBezTo>
                    <a:pt x="10098" y="4311"/>
                    <a:pt x="10217" y="4168"/>
                    <a:pt x="10217" y="4002"/>
                  </a:cubicBezTo>
                  <a:lnTo>
                    <a:pt x="10217" y="3144"/>
                  </a:lnTo>
                  <a:cubicBezTo>
                    <a:pt x="10622" y="3002"/>
                    <a:pt x="10907" y="2621"/>
                    <a:pt x="10907" y="2168"/>
                  </a:cubicBezTo>
                  <a:cubicBezTo>
                    <a:pt x="10907" y="1597"/>
                    <a:pt x="10455" y="1144"/>
                    <a:pt x="9883" y="1144"/>
                  </a:cubicBezTo>
                  <a:cubicBezTo>
                    <a:pt x="9312" y="1144"/>
                    <a:pt x="8859" y="1620"/>
                    <a:pt x="8859" y="2168"/>
                  </a:cubicBezTo>
                  <a:cubicBezTo>
                    <a:pt x="8859" y="2621"/>
                    <a:pt x="9145" y="3002"/>
                    <a:pt x="9550" y="3144"/>
                  </a:cubicBezTo>
                  <a:lnTo>
                    <a:pt x="9550" y="3692"/>
                  </a:lnTo>
                  <a:cubicBezTo>
                    <a:pt x="7335" y="4073"/>
                    <a:pt x="7478" y="4049"/>
                    <a:pt x="7431" y="4073"/>
                  </a:cubicBezTo>
                  <a:cubicBezTo>
                    <a:pt x="7073" y="3740"/>
                    <a:pt x="6621" y="3525"/>
                    <a:pt x="6145" y="3454"/>
                  </a:cubicBezTo>
                  <a:lnTo>
                    <a:pt x="6145" y="1978"/>
                  </a:lnTo>
                  <a:cubicBezTo>
                    <a:pt x="6549" y="1835"/>
                    <a:pt x="6835" y="1454"/>
                    <a:pt x="6835" y="1001"/>
                  </a:cubicBezTo>
                  <a:cubicBezTo>
                    <a:pt x="6835" y="453"/>
                    <a:pt x="6359" y="1"/>
                    <a:pt x="5811"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07" name="Shape 20607"/>
        <p:cNvGrpSpPr/>
        <p:nvPr/>
      </p:nvGrpSpPr>
      <p:grpSpPr>
        <a:xfrm>
          <a:off x="0" y="0"/>
          <a:ext cx="0" cy="0"/>
          <a:chOff x="0" y="0"/>
          <a:chExt cx="0" cy="0"/>
        </a:xfrm>
      </p:grpSpPr>
      <p:sp>
        <p:nvSpPr>
          <p:cNvPr id="20608" name="Google Shape;20608;p48"/>
          <p:cNvSpPr/>
          <p:nvPr/>
        </p:nvSpPr>
        <p:spPr>
          <a:xfrm>
            <a:off x="3485125" y="669100"/>
            <a:ext cx="2269500" cy="21618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48"/>
          <p:cNvSpPr txBox="1"/>
          <p:nvPr>
            <p:ph type="title"/>
          </p:nvPr>
        </p:nvSpPr>
        <p:spPr>
          <a:xfrm>
            <a:off x="1108975" y="3161850"/>
            <a:ext cx="7021800" cy="135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800">
                <a:solidFill>
                  <a:schemeClr val="accent1"/>
                </a:solidFill>
              </a:rPr>
              <a:t>PERFORMANCE ANALYSIS</a:t>
            </a:r>
            <a:r>
              <a:rPr lang="en" sz="3800">
                <a:solidFill>
                  <a:schemeClr val="lt1"/>
                </a:solidFill>
              </a:rPr>
              <a:t> and</a:t>
            </a:r>
            <a:r>
              <a:rPr lang="en" sz="3800">
                <a:solidFill>
                  <a:schemeClr val="accent1"/>
                </a:solidFill>
              </a:rPr>
              <a:t> RESULTS</a:t>
            </a:r>
            <a:endParaRPr sz="3800">
              <a:solidFill>
                <a:schemeClr val="accent1"/>
              </a:solidFill>
            </a:endParaRPr>
          </a:p>
          <a:p>
            <a:pPr indent="0" lvl="0" marL="0" rtl="0" algn="ctr">
              <a:spcBef>
                <a:spcPts val="0"/>
              </a:spcBef>
              <a:spcAft>
                <a:spcPts val="0"/>
              </a:spcAft>
              <a:buNone/>
            </a:pPr>
            <a:r>
              <a:t/>
            </a:r>
            <a:endParaRPr>
              <a:solidFill>
                <a:schemeClr val="accent1"/>
              </a:solidFill>
            </a:endParaRPr>
          </a:p>
        </p:txBody>
      </p:sp>
      <p:sp>
        <p:nvSpPr>
          <p:cNvPr id="20610" name="Google Shape;20610;p48"/>
          <p:cNvSpPr txBox="1"/>
          <p:nvPr>
            <p:ph idx="2" type="title"/>
          </p:nvPr>
        </p:nvSpPr>
        <p:spPr>
          <a:xfrm>
            <a:off x="3370075" y="747250"/>
            <a:ext cx="2896800" cy="204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a:t>
            </a:r>
            <a:endParaRPr/>
          </a:p>
        </p:txBody>
      </p:sp>
      <p:cxnSp>
        <p:nvCxnSpPr>
          <p:cNvPr id="20611" name="Google Shape;20611;p48"/>
          <p:cNvCxnSpPr>
            <a:stCxn id="20608" idx="1"/>
            <a:endCxn id="20609" idx="0"/>
          </p:cNvCxnSpPr>
          <p:nvPr/>
        </p:nvCxnSpPr>
        <p:spPr>
          <a:xfrm>
            <a:off x="4619875" y="2830900"/>
            <a:ext cx="0" cy="330900"/>
          </a:xfrm>
          <a:prstGeom prst="straightConnector1">
            <a:avLst/>
          </a:prstGeom>
          <a:noFill/>
          <a:ln cap="flat" cmpd="sng" w="9525">
            <a:solidFill>
              <a:schemeClr val="accent1"/>
            </a:solidFill>
            <a:prstDash val="solid"/>
            <a:round/>
            <a:headEnd len="med" w="med" type="none"/>
            <a:tailEnd len="med" w="med" type="diamond"/>
          </a:ln>
        </p:spPr>
      </p:cxnSp>
      <p:cxnSp>
        <p:nvCxnSpPr>
          <p:cNvPr id="20612" name="Google Shape;20612;p48"/>
          <p:cNvCxnSpPr/>
          <p:nvPr/>
        </p:nvCxnSpPr>
        <p:spPr>
          <a:xfrm flipH="1">
            <a:off x="4665175" y="4523600"/>
            <a:ext cx="1800" cy="281100"/>
          </a:xfrm>
          <a:prstGeom prst="straightConnector1">
            <a:avLst/>
          </a:prstGeom>
          <a:noFill/>
          <a:ln cap="flat" cmpd="sng" w="9525">
            <a:solidFill>
              <a:schemeClr val="accent1"/>
            </a:solidFill>
            <a:prstDash val="solid"/>
            <a:round/>
            <a:headEnd len="med" w="med" type="diamond"/>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16" name="Shape 20616"/>
        <p:cNvGrpSpPr/>
        <p:nvPr/>
      </p:nvGrpSpPr>
      <p:grpSpPr>
        <a:xfrm>
          <a:off x="0" y="0"/>
          <a:ext cx="0" cy="0"/>
          <a:chOff x="0" y="0"/>
          <a:chExt cx="0" cy="0"/>
        </a:xfrm>
      </p:grpSpPr>
      <p:sp>
        <p:nvSpPr>
          <p:cNvPr id="20617" name="Google Shape;20617;p49"/>
          <p:cNvSpPr txBox="1"/>
          <p:nvPr>
            <p:ph type="title"/>
          </p:nvPr>
        </p:nvSpPr>
        <p:spPr>
          <a:xfrm>
            <a:off x="319175" y="3876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EXPERIMENTAL</a:t>
            </a:r>
            <a:r>
              <a:rPr lang="en"/>
              <a:t> </a:t>
            </a:r>
            <a:r>
              <a:rPr lang="en">
                <a:solidFill>
                  <a:schemeClr val="accent1"/>
                </a:solidFill>
              </a:rPr>
              <a:t>RESULTS</a:t>
            </a:r>
            <a:endParaRPr>
              <a:solidFill>
                <a:schemeClr val="accent1"/>
              </a:solidFill>
            </a:endParaRPr>
          </a:p>
        </p:txBody>
      </p:sp>
      <p:sp>
        <p:nvSpPr>
          <p:cNvPr id="20618" name="Google Shape;20618;p49"/>
          <p:cNvSpPr txBox="1"/>
          <p:nvPr>
            <p:ph idx="1" type="subTitle"/>
          </p:nvPr>
        </p:nvSpPr>
        <p:spPr>
          <a:xfrm>
            <a:off x="806850" y="945899"/>
            <a:ext cx="7530300" cy="11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Parallel LU Decomposition implementation showcased its performance and scalability across different hardware </a:t>
            </a:r>
            <a:r>
              <a:rPr lang="en"/>
              <a:t>environments in order to provide a comprehensive assessment of the algorithms scalability and efficiency</a:t>
            </a:r>
            <a:endParaRPr/>
          </a:p>
          <a:p>
            <a:pPr indent="-317500" lvl="0" marL="457200" rtl="0" algn="l">
              <a:spcBef>
                <a:spcPts val="0"/>
              </a:spcBef>
              <a:spcAft>
                <a:spcPts val="0"/>
              </a:spcAft>
              <a:buSzPts val="1400"/>
              <a:buChar char="●"/>
            </a:pPr>
            <a:r>
              <a:rPr lang="en"/>
              <a:t>Linux systems with Intel Xeon E312xx processors (32 cores)</a:t>
            </a:r>
            <a:endParaRPr/>
          </a:p>
          <a:p>
            <a:pPr indent="-317500" lvl="0" marL="457200" rtl="0" algn="l">
              <a:spcBef>
                <a:spcPts val="0"/>
              </a:spcBef>
              <a:spcAft>
                <a:spcPts val="0"/>
              </a:spcAft>
              <a:buSzPts val="1400"/>
              <a:buChar char="●"/>
            </a:pPr>
            <a:r>
              <a:rPr lang="en"/>
              <a:t>MacBook Pro with M3 Pro chip (11 cores)</a:t>
            </a:r>
            <a:endParaRPr/>
          </a:p>
        </p:txBody>
      </p:sp>
      <p:sp>
        <p:nvSpPr>
          <p:cNvPr id="20619" name="Google Shape;20619;p49"/>
          <p:cNvSpPr txBox="1"/>
          <p:nvPr>
            <p:ph idx="5" type="title"/>
          </p:nvPr>
        </p:nvSpPr>
        <p:spPr>
          <a:xfrm>
            <a:off x="743000" y="2956775"/>
            <a:ext cx="18222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Evaluation</a:t>
            </a:r>
            <a:endParaRPr/>
          </a:p>
        </p:txBody>
      </p:sp>
      <p:sp>
        <p:nvSpPr>
          <p:cNvPr id="20620" name="Google Shape;20620;p49"/>
          <p:cNvSpPr txBox="1"/>
          <p:nvPr>
            <p:ph idx="6" type="subTitle"/>
          </p:nvPr>
        </p:nvSpPr>
        <p:spPr>
          <a:xfrm>
            <a:off x="364300" y="3404900"/>
            <a:ext cx="2689200" cy="129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lt2"/>
                </a:solidFill>
              </a:rPr>
              <a:t>Leveraging all available processors on Linux resulted in significant speedups, proving </a:t>
            </a:r>
            <a:r>
              <a:rPr b="1" lang="en" sz="1300">
                <a:solidFill>
                  <a:schemeClr val="accent1"/>
                </a:solidFill>
              </a:rPr>
              <a:t>scalability</a:t>
            </a:r>
            <a:r>
              <a:rPr b="1" lang="en" sz="1300">
                <a:solidFill>
                  <a:schemeClr val="lt2"/>
                </a:solidFill>
              </a:rPr>
              <a:t> and </a:t>
            </a:r>
            <a:r>
              <a:rPr b="1" lang="en" sz="1300">
                <a:solidFill>
                  <a:schemeClr val="accent1"/>
                </a:solidFill>
              </a:rPr>
              <a:t>efficiency</a:t>
            </a:r>
            <a:r>
              <a:rPr b="1" lang="en" sz="1300">
                <a:solidFill>
                  <a:schemeClr val="lt2"/>
                </a:solidFill>
              </a:rPr>
              <a:t>. Macbook Pro showed speedups despite having only 11 cores compare to linux, thus highlighting </a:t>
            </a:r>
            <a:r>
              <a:rPr b="1" lang="en" sz="1300">
                <a:solidFill>
                  <a:schemeClr val="accent1"/>
                </a:solidFill>
              </a:rPr>
              <a:t>adaptability</a:t>
            </a:r>
            <a:r>
              <a:rPr b="1" lang="en" sz="1300">
                <a:solidFill>
                  <a:schemeClr val="lt2"/>
                </a:solidFill>
              </a:rPr>
              <a:t>.</a:t>
            </a:r>
            <a:endParaRPr b="1" sz="1300">
              <a:solidFill>
                <a:schemeClr val="lt2"/>
              </a:solidFill>
            </a:endParaRPr>
          </a:p>
        </p:txBody>
      </p:sp>
      <p:sp>
        <p:nvSpPr>
          <p:cNvPr id="20621" name="Google Shape;20621;p49"/>
          <p:cNvSpPr txBox="1"/>
          <p:nvPr>
            <p:ph idx="7" type="title"/>
          </p:nvPr>
        </p:nvSpPr>
        <p:spPr>
          <a:xfrm>
            <a:off x="3476950" y="2876075"/>
            <a:ext cx="2197200" cy="63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Speedup and </a:t>
            </a:r>
            <a:r>
              <a:rPr lang="en"/>
              <a:t>Efficiency</a:t>
            </a:r>
            <a:endParaRPr/>
          </a:p>
        </p:txBody>
      </p:sp>
      <p:sp>
        <p:nvSpPr>
          <p:cNvPr id="20622" name="Google Shape;20622;p49"/>
          <p:cNvSpPr txBox="1"/>
          <p:nvPr>
            <p:ph idx="8" type="subTitle"/>
          </p:nvPr>
        </p:nvSpPr>
        <p:spPr>
          <a:xfrm>
            <a:off x="3227400" y="3557300"/>
            <a:ext cx="2689200" cy="117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lt2"/>
                </a:solidFill>
              </a:rPr>
              <a:t>Various</a:t>
            </a:r>
            <a:r>
              <a:rPr b="1" lang="en" sz="1300">
                <a:solidFill>
                  <a:schemeClr val="lt2"/>
                </a:solidFill>
              </a:rPr>
              <a:t> processor counts indicate performance </a:t>
            </a:r>
            <a:r>
              <a:rPr b="1" lang="en" sz="1300">
                <a:solidFill>
                  <a:schemeClr val="lt2"/>
                </a:solidFill>
              </a:rPr>
              <a:t>improvements</a:t>
            </a:r>
            <a:r>
              <a:rPr b="1" lang="en" sz="1300">
                <a:solidFill>
                  <a:schemeClr val="lt2"/>
                </a:solidFill>
              </a:rPr>
              <a:t> are directly linked to </a:t>
            </a:r>
            <a:r>
              <a:rPr b="1" lang="en" sz="1300">
                <a:solidFill>
                  <a:schemeClr val="accent1"/>
                </a:solidFill>
              </a:rPr>
              <a:t># of processors used</a:t>
            </a:r>
            <a:r>
              <a:rPr b="1" lang="en" sz="1300">
                <a:solidFill>
                  <a:schemeClr val="lt2"/>
                </a:solidFill>
              </a:rPr>
              <a:t>, with diminishing thread count </a:t>
            </a:r>
            <a:r>
              <a:rPr b="1" lang="en" sz="1300">
                <a:solidFill>
                  <a:schemeClr val="lt2"/>
                </a:solidFill>
              </a:rPr>
              <a:t>approaches</a:t>
            </a:r>
            <a:r>
              <a:rPr b="1" lang="en" sz="1300">
                <a:solidFill>
                  <a:schemeClr val="lt2"/>
                </a:solidFill>
              </a:rPr>
              <a:t> systems core limit.</a:t>
            </a:r>
            <a:r>
              <a:rPr b="1" lang="en">
                <a:solidFill>
                  <a:schemeClr val="lt2"/>
                </a:solidFill>
              </a:rPr>
              <a:t> </a:t>
            </a:r>
            <a:endParaRPr>
              <a:solidFill>
                <a:schemeClr val="lt2"/>
              </a:solidFill>
            </a:endParaRPr>
          </a:p>
        </p:txBody>
      </p:sp>
      <p:sp>
        <p:nvSpPr>
          <p:cNvPr id="20623" name="Google Shape;20623;p49"/>
          <p:cNvSpPr txBox="1"/>
          <p:nvPr>
            <p:ph idx="14" type="title"/>
          </p:nvPr>
        </p:nvSpPr>
        <p:spPr>
          <a:xfrm>
            <a:off x="6524000" y="2956776"/>
            <a:ext cx="18222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W/o Pivoting</a:t>
            </a:r>
            <a:endParaRPr/>
          </a:p>
        </p:txBody>
      </p:sp>
      <p:sp>
        <p:nvSpPr>
          <p:cNvPr id="20624" name="Google Shape;20624;p49"/>
          <p:cNvSpPr txBox="1"/>
          <p:nvPr>
            <p:ph idx="15" type="subTitle"/>
          </p:nvPr>
        </p:nvSpPr>
        <p:spPr>
          <a:xfrm>
            <a:off x="6090500" y="3404900"/>
            <a:ext cx="2689200" cy="129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lt2"/>
                </a:solidFill>
              </a:rPr>
              <a:t>While partial pivoting </a:t>
            </a:r>
            <a:r>
              <a:rPr b="1" lang="en" sz="1300">
                <a:solidFill>
                  <a:schemeClr val="lt2"/>
                </a:solidFill>
              </a:rPr>
              <a:t>introduced</a:t>
            </a:r>
            <a:r>
              <a:rPr b="1" lang="en" sz="1300">
                <a:solidFill>
                  <a:schemeClr val="lt2"/>
                </a:solidFill>
              </a:rPr>
              <a:t> a slight performance overhead, its offset by considerable gains in </a:t>
            </a:r>
            <a:r>
              <a:rPr b="1" lang="en" sz="1300">
                <a:solidFill>
                  <a:schemeClr val="accent1"/>
                </a:solidFill>
              </a:rPr>
              <a:t>numerical</a:t>
            </a:r>
            <a:r>
              <a:rPr b="1" lang="en" sz="1300">
                <a:solidFill>
                  <a:schemeClr val="accent1"/>
                </a:solidFill>
              </a:rPr>
              <a:t> stability</a:t>
            </a:r>
            <a:r>
              <a:rPr b="1" lang="en" sz="1300">
                <a:solidFill>
                  <a:schemeClr val="lt2"/>
                </a:solidFill>
              </a:rPr>
              <a:t> and </a:t>
            </a:r>
            <a:r>
              <a:rPr b="1" lang="en" sz="1300">
                <a:solidFill>
                  <a:schemeClr val="accent1"/>
                </a:solidFill>
              </a:rPr>
              <a:t>accuracy</a:t>
            </a:r>
            <a:r>
              <a:rPr b="1" lang="en" sz="1300">
                <a:solidFill>
                  <a:schemeClr val="lt2"/>
                </a:solidFill>
              </a:rPr>
              <a:t>. Can be worthwhile option for solving ill-conditioned </a:t>
            </a:r>
            <a:r>
              <a:rPr b="1" lang="en" sz="1300">
                <a:solidFill>
                  <a:schemeClr val="lt2"/>
                </a:solidFill>
              </a:rPr>
              <a:t>matrices.</a:t>
            </a:r>
            <a:endParaRPr sz="1300">
              <a:solidFill>
                <a:schemeClr val="lt2"/>
              </a:solidFill>
            </a:endParaRPr>
          </a:p>
        </p:txBody>
      </p:sp>
      <p:cxnSp>
        <p:nvCxnSpPr>
          <p:cNvPr id="20625" name="Google Shape;20625;p49"/>
          <p:cNvCxnSpPr>
            <a:stCxn id="20626" idx="0"/>
            <a:endCxn id="20619" idx="3"/>
          </p:cNvCxnSpPr>
          <p:nvPr/>
        </p:nvCxnSpPr>
        <p:spPr>
          <a:xfrm>
            <a:off x="1971275" y="2579987"/>
            <a:ext cx="594000" cy="615600"/>
          </a:xfrm>
          <a:prstGeom prst="bentConnector3">
            <a:avLst>
              <a:gd fmla="val 140076" name="adj1"/>
            </a:avLst>
          </a:prstGeom>
          <a:noFill/>
          <a:ln cap="flat" cmpd="sng" w="9525">
            <a:solidFill>
              <a:schemeClr val="accent1"/>
            </a:solidFill>
            <a:prstDash val="solid"/>
            <a:round/>
            <a:headEnd len="med" w="med" type="none"/>
            <a:tailEnd len="med" w="med" type="diamond"/>
          </a:ln>
        </p:spPr>
      </p:cxnSp>
      <p:sp>
        <p:nvSpPr>
          <p:cNvPr id="20626" name="Google Shape;20626;p49"/>
          <p:cNvSpPr/>
          <p:nvPr/>
        </p:nvSpPr>
        <p:spPr>
          <a:xfrm>
            <a:off x="1336775" y="2262737"/>
            <a:ext cx="634500" cy="6345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7" name="Google Shape;20627;p49"/>
          <p:cNvSpPr/>
          <p:nvPr/>
        </p:nvSpPr>
        <p:spPr>
          <a:xfrm>
            <a:off x="4254775" y="2262737"/>
            <a:ext cx="634500" cy="6345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8" name="Google Shape;20628;p49"/>
          <p:cNvSpPr/>
          <p:nvPr/>
        </p:nvSpPr>
        <p:spPr>
          <a:xfrm>
            <a:off x="7117850" y="2262737"/>
            <a:ext cx="634500" cy="6345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29" name="Google Shape;20629;p49"/>
          <p:cNvCxnSpPr>
            <a:stCxn id="20626" idx="2"/>
            <a:endCxn id="20619" idx="1"/>
          </p:cNvCxnSpPr>
          <p:nvPr/>
        </p:nvCxnSpPr>
        <p:spPr>
          <a:xfrm flipH="1">
            <a:off x="743075" y="2579987"/>
            <a:ext cx="593700" cy="615600"/>
          </a:xfrm>
          <a:prstGeom prst="bentConnector3">
            <a:avLst>
              <a:gd fmla="val 140121" name="adj1"/>
            </a:avLst>
          </a:prstGeom>
          <a:noFill/>
          <a:ln cap="flat" cmpd="sng" w="9525">
            <a:solidFill>
              <a:schemeClr val="accent1"/>
            </a:solidFill>
            <a:prstDash val="solid"/>
            <a:round/>
            <a:headEnd len="med" w="med" type="none"/>
            <a:tailEnd len="med" w="med" type="diamond"/>
          </a:ln>
        </p:spPr>
      </p:cxnSp>
      <p:cxnSp>
        <p:nvCxnSpPr>
          <p:cNvPr id="20630" name="Google Shape;20630;p49"/>
          <p:cNvCxnSpPr>
            <a:stCxn id="20627" idx="2"/>
            <a:endCxn id="20621" idx="1"/>
          </p:cNvCxnSpPr>
          <p:nvPr/>
        </p:nvCxnSpPr>
        <p:spPr>
          <a:xfrm flipH="1">
            <a:off x="3476875" y="2579987"/>
            <a:ext cx="777900" cy="613200"/>
          </a:xfrm>
          <a:prstGeom prst="bentConnector3">
            <a:avLst>
              <a:gd fmla="val 130602" name="adj1"/>
            </a:avLst>
          </a:prstGeom>
          <a:noFill/>
          <a:ln cap="flat" cmpd="sng" w="9525">
            <a:solidFill>
              <a:schemeClr val="accent1"/>
            </a:solidFill>
            <a:prstDash val="solid"/>
            <a:round/>
            <a:headEnd len="med" w="med" type="none"/>
            <a:tailEnd len="med" w="med" type="diamond"/>
          </a:ln>
        </p:spPr>
      </p:cxnSp>
      <p:cxnSp>
        <p:nvCxnSpPr>
          <p:cNvPr id="20631" name="Google Shape;20631;p49"/>
          <p:cNvCxnSpPr>
            <a:stCxn id="20627" idx="0"/>
            <a:endCxn id="20621" idx="3"/>
          </p:cNvCxnSpPr>
          <p:nvPr/>
        </p:nvCxnSpPr>
        <p:spPr>
          <a:xfrm>
            <a:off x="4889275" y="2579987"/>
            <a:ext cx="784800" cy="613200"/>
          </a:xfrm>
          <a:prstGeom prst="bentConnector3">
            <a:avLst>
              <a:gd fmla="val 130352" name="adj1"/>
            </a:avLst>
          </a:prstGeom>
          <a:noFill/>
          <a:ln cap="flat" cmpd="sng" w="9525">
            <a:solidFill>
              <a:schemeClr val="accent1"/>
            </a:solidFill>
            <a:prstDash val="solid"/>
            <a:round/>
            <a:headEnd len="med" w="med" type="none"/>
            <a:tailEnd len="med" w="med" type="diamond"/>
          </a:ln>
        </p:spPr>
      </p:cxnSp>
      <p:cxnSp>
        <p:nvCxnSpPr>
          <p:cNvPr id="20632" name="Google Shape;20632;p49"/>
          <p:cNvCxnSpPr>
            <a:stCxn id="20628" idx="2"/>
            <a:endCxn id="20623" idx="1"/>
          </p:cNvCxnSpPr>
          <p:nvPr/>
        </p:nvCxnSpPr>
        <p:spPr>
          <a:xfrm flipH="1">
            <a:off x="6523850" y="2579987"/>
            <a:ext cx="594000" cy="615600"/>
          </a:xfrm>
          <a:prstGeom prst="bentConnector3">
            <a:avLst>
              <a:gd fmla="val 140063" name="adj1"/>
            </a:avLst>
          </a:prstGeom>
          <a:noFill/>
          <a:ln cap="flat" cmpd="sng" w="9525">
            <a:solidFill>
              <a:schemeClr val="accent1"/>
            </a:solidFill>
            <a:prstDash val="solid"/>
            <a:round/>
            <a:headEnd len="med" w="med" type="none"/>
            <a:tailEnd len="med" w="med" type="diamond"/>
          </a:ln>
        </p:spPr>
      </p:cxnSp>
      <p:cxnSp>
        <p:nvCxnSpPr>
          <p:cNvPr id="20633" name="Google Shape;20633;p49"/>
          <p:cNvCxnSpPr>
            <a:stCxn id="20628" idx="0"/>
            <a:endCxn id="20623" idx="3"/>
          </p:cNvCxnSpPr>
          <p:nvPr/>
        </p:nvCxnSpPr>
        <p:spPr>
          <a:xfrm>
            <a:off x="7752350" y="2579987"/>
            <a:ext cx="593700" cy="615600"/>
          </a:xfrm>
          <a:prstGeom prst="bentConnector3">
            <a:avLst>
              <a:gd fmla="val 140134" name="adj1"/>
            </a:avLst>
          </a:prstGeom>
          <a:noFill/>
          <a:ln cap="flat" cmpd="sng" w="9525">
            <a:solidFill>
              <a:schemeClr val="accent1"/>
            </a:solidFill>
            <a:prstDash val="solid"/>
            <a:round/>
            <a:headEnd len="med" w="med" type="none"/>
            <a:tailEnd len="med" w="med" type="diamond"/>
          </a:ln>
        </p:spPr>
      </p:cxnSp>
      <p:grpSp>
        <p:nvGrpSpPr>
          <p:cNvPr id="20634" name="Google Shape;20634;p49"/>
          <p:cNvGrpSpPr/>
          <p:nvPr/>
        </p:nvGrpSpPr>
        <p:grpSpPr>
          <a:xfrm>
            <a:off x="1452831" y="2394511"/>
            <a:ext cx="402374" cy="370944"/>
            <a:chOff x="3074027" y="1983777"/>
            <a:chExt cx="380604" cy="313854"/>
          </a:xfrm>
        </p:grpSpPr>
        <p:sp>
          <p:nvSpPr>
            <p:cNvPr id="20635" name="Google Shape;20635;p49"/>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49"/>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49"/>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49"/>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49"/>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0" name="Google Shape;20640;p49"/>
          <p:cNvGrpSpPr/>
          <p:nvPr/>
        </p:nvGrpSpPr>
        <p:grpSpPr>
          <a:xfrm>
            <a:off x="4370820" y="2394504"/>
            <a:ext cx="402407" cy="370942"/>
            <a:chOff x="7547949" y="2761477"/>
            <a:chExt cx="417348" cy="366254"/>
          </a:xfrm>
        </p:grpSpPr>
        <p:sp>
          <p:nvSpPr>
            <p:cNvPr id="20641" name="Google Shape;20641;p49"/>
            <p:cNvSpPr/>
            <p:nvPr/>
          </p:nvSpPr>
          <p:spPr>
            <a:xfrm>
              <a:off x="7744686" y="2908824"/>
              <a:ext cx="23889" cy="23889"/>
            </a:xfrm>
            <a:custGeom>
              <a:rect b="b" l="l" r="r" t="t"/>
              <a:pathLst>
                <a:path extrusionOk="0" h="668" w="668">
                  <a:moveTo>
                    <a:pt x="334" y="1"/>
                  </a:moveTo>
                  <a:cubicBezTo>
                    <a:pt x="144" y="1"/>
                    <a:pt x="1" y="143"/>
                    <a:pt x="1" y="334"/>
                  </a:cubicBezTo>
                  <a:cubicBezTo>
                    <a:pt x="1" y="525"/>
                    <a:pt x="144" y="667"/>
                    <a:pt x="334" y="667"/>
                  </a:cubicBezTo>
                  <a:cubicBezTo>
                    <a:pt x="525" y="667"/>
                    <a:pt x="668" y="525"/>
                    <a:pt x="668" y="334"/>
                  </a:cubicBezTo>
                  <a:cubicBezTo>
                    <a:pt x="668" y="143"/>
                    <a:pt x="525" y="1"/>
                    <a:pt x="3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002845"/>
                </a:highlight>
              </a:endParaRPr>
            </a:p>
          </p:txBody>
        </p:sp>
        <p:sp>
          <p:nvSpPr>
            <p:cNvPr id="20642" name="Google Shape;20642;p49"/>
            <p:cNvSpPr/>
            <p:nvPr/>
          </p:nvSpPr>
          <p:spPr>
            <a:xfrm>
              <a:off x="7669761" y="3070654"/>
              <a:ext cx="173770" cy="57077"/>
            </a:xfrm>
            <a:custGeom>
              <a:rect b="b" l="l" r="r" t="t"/>
              <a:pathLst>
                <a:path extrusionOk="0" h="1596" w="4859">
                  <a:moveTo>
                    <a:pt x="1405" y="0"/>
                  </a:moveTo>
                  <a:lnTo>
                    <a:pt x="1405" y="905"/>
                  </a:lnTo>
                  <a:lnTo>
                    <a:pt x="334" y="905"/>
                  </a:lnTo>
                  <a:cubicBezTo>
                    <a:pt x="167" y="905"/>
                    <a:pt x="0" y="1072"/>
                    <a:pt x="0" y="1262"/>
                  </a:cubicBezTo>
                  <a:cubicBezTo>
                    <a:pt x="0" y="1429"/>
                    <a:pt x="167" y="1596"/>
                    <a:pt x="334" y="1596"/>
                  </a:cubicBezTo>
                  <a:lnTo>
                    <a:pt x="4525" y="1596"/>
                  </a:lnTo>
                  <a:cubicBezTo>
                    <a:pt x="4692" y="1596"/>
                    <a:pt x="4858" y="1429"/>
                    <a:pt x="4858" y="1262"/>
                  </a:cubicBezTo>
                  <a:cubicBezTo>
                    <a:pt x="4858" y="1072"/>
                    <a:pt x="4692" y="905"/>
                    <a:pt x="4525" y="905"/>
                  </a:cubicBezTo>
                  <a:lnTo>
                    <a:pt x="3453" y="905"/>
                  </a:lnTo>
                  <a:lnTo>
                    <a:pt x="345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002845"/>
                </a:highlight>
              </a:endParaRPr>
            </a:p>
          </p:txBody>
        </p:sp>
        <p:sp>
          <p:nvSpPr>
            <p:cNvPr id="20643" name="Google Shape;20643;p49"/>
            <p:cNvSpPr/>
            <p:nvPr/>
          </p:nvSpPr>
          <p:spPr>
            <a:xfrm>
              <a:off x="7547949" y="2761477"/>
              <a:ext cx="417348" cy="284491"/>
            </a:xfrm>
            <a:custGeom>
              <a:rect b="b" l="l" r="r" t="t"/>
              <a:pathLst>
                <a:path extrusionOk="0" h="7955" w="11670">
                  <a:moveTo>
                    <a:pt x="6800" y="3150"/>
                  </a:moveTo>
                  <a:cubicBezTo>
                    <a:pt x="6889" y="3150"/>
                    <a:pt x="6978" y="3180"/>
                    <a:pt x="7050" y="3239"/>
                  </a:cubicBezTo>
                  <a:cubicBezTo>
                    <a:pt x="7169" y="3382"/>
                    <a:pt x="7169" y="3597"/>
                    <a:pt x="7050" y="3740"/>
                  </a:cubicBezTo>
                  <a:lnTo>
                    <a:pt x="6764" y="4002"/>
                  </a:lnTo>
                  <a:cubicBezTo>
                    <a:pt x="6812" y="4144"/>
                    <a:pt x="6859" y="4287"/>
                    <a:pt x="6859" y="4454"/>
                  </a:cubicBezTo>
                  <a:cubicBezTo>
                    <a:pt x="6859" y="5026"/>
                    <a:pt x="6407" y="5478"/>
                    <a:pt x="5835" y="5478"/>
                  </a:cubicBezTo>
                  <a:cubicBezTo>
                    <a:pt x="5264" y="5478"/>
                    <a:pt x="4811" y="5026"/>
                    <a:pt x="4811" y="4454"/>
                  </a:cubicBezTo>
                  <a:cubicBezTo>
                    <a:pt x="4811" y="3882"/>
                    <a:pt x="5264" y="3430"/>
                    <a:pt x="5835" y="3430"/>
                  </a:cubicBezTo>
                  <a:cubicBezTo>
                    <a:pt x="6002" y="3430"/>
                    <a:pt x="6145" y="3454"/>
                    <a:pt x="6288" y="3525"/>
                  </a:cubicBezTo>
                  <a:lnTo>
                    <a:pt x="6550" y="3239"/>
                  </a:lnTo>
                  <a:cubicBezTo>
                    <a:pt x="6621" y="3180"/>
                    <a:pt x="6710" y="3150"/>
                    <a:pt x="6800" y="3150"/>
                  </a:cubicBezTo>
                  <a:close/>
                  <a:moveTo>
                    <a:pt x="5835" y="918"/>
                  </a:moveTo>
                  <a:cubicBezTo>
                    <a:pt x="6740" y="918"/>
                    <a:pt x="7645" y="1263"/>
                    <a:pt x="8336" y="1953"/>
                  </a:cubicBezTo>
                  <a:cubicBezTo>
                    <a:pt x="9717" y="3335"/>
                    <a:pt x="9717" y="5573"/>
                    <a:pt x="8336" y="6955"/>
                  </a:cubicBezTo>
                  <a:cubicBezTo>
                    <a:pt x="8264" y="7026"/>
                    <a:pt x="8175" y="7062"/>
                    <a:pt x="8089" y="7062"/>
                  </a:cubicBezTo>
                  <a:cubicBezTo>
                    <a:pt x="8002" y="7062"/>
                    <a:pt x="7919" y="7026"/>
                    <a:pt x="7859" y="6955"/>
                  </a:cubicBezTo>
                  <a:lnTo>
                    <a:pt x="7312" y="6431"/>
                  </a:lnTo>
                  <a:cubicBezTo>
                    <a:pt x="7193" y="6288"/>
                    <a:pt x="7193" y="6073"/>
                    <a:pt x="7312" y="5930"/>
                  </a:cubicBezTo>
                  <a:cubicBezTo>
                    <a:pt x="7383" y="5871"/>
                    <a:pt x="7472" y="5841"/>
                    <a:pt x="7562" y="5841"/>
                  </a:cubicBezTo>
                  <a:cubicBezTo>
                    <a:pt x="7651" y="5841"/>
                    <a:pt x="7740" y="5871"/>
                    <a:pt x="7812" y="5930"/>
                  </a:cubicBezTo>
                  <a:lnTo>
                    <a:pt x="8074" y="6216"/>
                  </a:lnTo>
                  <a:cubicBezTo>
                    <a:pt x="8407" y="5811"/>
                    <a:pt x="8621" y="5311"/>
                    <a:pt x="8669" y="4787"/>
                  </a:cubicBezTo>
                  <a:lnTo>
                    <a:pt x="8169" y="4787"/>
                  </a:lnTo>
                  <a:cubicBezTo>
                    <a:pt x="7978" y="4787"/>
                    <a:pt x="7836" y="4645"/>
                    <a:pt x="7836" y="4454"/>
                  </a:cubicBezTo>
                  <a:cubicBezTo>
                    <a:pt x="7836" y="4263"/>
                    <a:pt x="7978" y="4121"/>
                    <a:pt x="8169" y="4121"/>
                  </a:cubicBezTo>
                  <a:lnTo>
                    <a:pt x="8669" y="4121"/>
                  </a:lnTo>
                  <a:cubicBezTo>
                    <a:pt x="8621" y="3597"/>
                    <a:pt x="8407" y="3097"/>
                    <a:pt x="8074" y="2692"/>
                  </a:cubicBezTo>
                  <a:lnTo>
                    <a:pt x="7812" y="2978"/>
                  </a:lnTo>
                  <a:cubicBezTo>
                    <a:pt x="7740" y="3037"/>
                    <a:pt x="7651" y="3067"/>
                    <a:pt x="7562" y="3067"/>
                  </a:cubicBezTo>
                  <a:cubicBezTo>
                    <a:pt x="7472" y="3067"/>
                    <a:pt x="7383" y="3037"/>
                    <a:pt x="7312" y="2978"/>
                  </a:cubicBezTo>
                  <a:cubicBezTo>
                    <a:pt x="7193" y="2835"/>
                    <a:pt x="7193" y="2620"/>
                    <a:pt x="7312" y="2477"/>
                  </a:cubicBezTo>
                  <a:lnTo>
                    <a:pt x="7597" y="2215"/>
                  </a:lnTo>
                  <a:cubicBezTo>
                    <a:pt x="7193" y="1882"/>
                    <a:pt x="6693" y="1668"/>
                    <a:pt x="6169" y="1620"/>
                  </a:cubicBezTo>
                  <a:lnTo>
                    <a:pt x="6169" y="2120"/>
                  </a:lnTo>
                  <a:cubicBezTo>
                    <a:pt x="6169" y="2311"/>
                    <a:pt x="6026" y="2454"/>
                    <a:pt x="5835" y="2454"/>
                  </a:cubicBezTo>
                  <a:cubicBezTo>
                    <a:pt x="5645" y="2454"/>
                    <a:pt x="5502" y="2311"/>
                    <a:pt x="5502" y="2120"/>
                  </a:cubicBezTo>
                  <a:lnTo>
                    <a:pt x="5502" y="1620"/>
                  </a:lnTo>
                  <a:cubicBezTo>
                    <a:pt x="4978" y="1668"/>
                    <a:pt x="4478" y="1882"/>
                    <a:pt x="4073" y="2215"/>
                  </a:cubicBezTo>
                  <a:lnTo>
                    <a:pt x="4359" y="2477"/>
                  </a:lnTo>
                  <a:cubicBezTo>
                    <a:pt x="4478" y="2620"/>
                    <a:pt x="4478" y="2835"/>
                    <a:pt x="4359" y="2978"/>
                  </a:cubicBezTo>
                  <a:cubicBezTo>
                    <a:pt x="4287" y="3037"/>
                    <a:pt x="4198" y="3067"/>
                    <a:pt x="4109" y="3067"/>
                  </a:cubicBezTo>
                  <a:cubicBezTo>
                    <a:pt x="4019" y="3067"/>
                    <a:pt x="3930" y="3037"/>
                    <a:pt x="3859" y="2978"/>
                  </a:cubicBezTo>
                  <a:lnTo>
                    <a:pt x="3597" y="2692"/>
                  </a:lnTo>
                  <a:cubicBezTo>
                    <a:pt x="3263" y="3097"/>
                    <a:pt x="3049" y="3597"/>
                    <a:pt x="3001" y="4121"/>
                  </a:cubicBezTo>
                  <a:lnTo>
                    <a:pt x="3501" y="4121"/>
                  </a:lnTo>
                  <a:cubicBezTo>
                    <a:pt x="3692" y="4121"/>
                    <a:pt x="3835" y="4263"/>
                    <a:pt x="3835" y="4454"/>
                  </a:cubicBezTo>
                  <a:cubicBezTo>
                    <a:pt x="3835" y="4645"/>
                    <a:pt x="3692" y="4787"/>
                    <a:pt x="3501" y="4787"/>
                  </a:cubicBezTo>
                  <a:lnTo>
                    <a:pt x="3001" y="4787"/>
                  </a:lnTo>
                  <a:cubicBezTo>
                    <a:pt x="3049" y="5311"/>
                    <a:pt x="3263" y="5811"/>
                    <a:pt x="3597" y="6216"/>
                  </a:cubicBezTo>
                  <a:lnTo>
                    <a:pt x="3859" y="5930"/>
                  </a:lnTo>
                  <a:cubicBezTo>
                    <a:pt x="3930" y="5871"/>
                    <a:pt x="4019" y="5841"/>
                    <a:pt x="4109" y="5841"/>
                  </a:cubicBezTo>
                  <a:cubicBezTo>
                    <a:pt x="4198" y="5841"/>
                    <a:pt x="4287" y="5871"/>
                    <a:pt x="4359" y="5930"/>
                  </a:cubicBezTo>
                  <a:cubicBezTo>
                    <a:pt x="4478" y="6073"/>
                    <a:pt x="4478" y="6288"/>
                    <a:pt x="4359" y="6431"/>
                  </a:cubicBezTo>
                  <a:lnTo>
                    <a:pt x="3811" y="6955"/>
                  </a:lnTo>
                  <a:cubicBezTo>
                    <a:pt x="3751" y="7026"/>
                    <a:pt x="3662" y="7062"/>
                    <a:pt x="3573" y="7062"/>
                  </a:cubicBezTo>
                  <a:cubicBezTo>
                    <a:pt x="3484" y="7062"/>
                    <a:pt x="3394" y="7026"/>
                    <a:pt x="3335" y="6955"/>
                  </a:cubicBezTo>
                  <a:cubicBezTo>
                    <a:pt x="1953" y="5573"/>
                    <a:pt x="1953" y="3335"/>
                    <a:pt x="3335" y="1953"/>
                  </a:cubicBezTo>
                  <a:cubicBezTo>
                    <a:pt x="4025" y="1263"/>
                    <a:pt x="4930" y="918"/>
                    <a:pt x="5835" y="918"/>
                  </a:cubicBezTo>
                  <a:close/>
                  <a:moveTo>
                    <a:pt x="358" y="1"/>
                  </a:moveTo>
                  <a:cubicBezTo>
                    <a:pt x="167" y="1"/>
                    <a:pt x="1" y="167"/>
                    <a:pt x="1" y="334"/>
                  </a:cubicBezTo>
                  <a:lnTo>
                    <a:pt x="1" y="7621"/>
                  </a:lnTo>
                  <a:cubicBezTo>
                    <a:pt x="1" y="7812"/>
                    <a:pt x="167" y="7955"/>
                    <a:pt x="358" y="7955"/>
                  </a:cubicBezTo>
                  <a:lnTo>
                    <a:pt x="11313" y="7955"/>
                  </a:lnTo>
                  <a:cubicBezTo>
                    <a:pt x="11503" y="7955"/>
                    <a:pt x="11670" y="7812"/>
                    <a:pt x="11670" y="7621"/>
                  </a:cubicBezTo>
                  <a:lnTo>
                    <a:pt x="11670" y="334"/>
                  </a:lnTo>
                  <a:cubicBezTo>
                    <a:pt x="11670" y="167"/>
                    <a:pt x="11503" y="1"/>
                    <a:pt x="1131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002845"/>
                </a:highlight>
              </a:endParaRPr>
            </a:p>
          </p:txBody>
        </p:sp>
      </p:grpSp>
      <p:sp>
        <p:nvSpPr>
          <p:cNvPr id="20644" name="Google Shape;20644;p49"/>
          <p:cNvSpPr/>
          <p:nvPr/>
        </p:nvSpPr>
        <p:spPr>
          <a:xfrm>
            <a:off x="7187488" y="2325425"/>
            <a:ext cx="495206" cy="509099"/>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48" name="Shape 20648"/>
        <p:cNvGrpSpPr/>
        <p:nvPr/>
      </p:nvGrpSpPr>
      <p:grpSpPr>
        <a:xfrm>
          <a:off x="0" y="0"/>
          <a:ext cx="0" cy="0"/>
          <a:chOff x="0" y="0"/>
          <a:chExt cx="0" cy="0"/>
        </a:xfrm>
      </p:grpSpPr>
      <p:sp>
        <p:nvSpPr>
          <p:cNvPr id="20649" name="Google Shape;20649;p50"/>
          <p:cNvSpPr txBox="1"/>
          <p:nvPr>
            <p:ph type="title"/>
          </p:nvPr>
        </p:nvSpPr>
        <p:spPr>
          <a:xfrm>
            <a:off x="720000" y="3114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5000x5000 32-LINUX</a:t>
            </a:r>
            <a:r>
              <a:rPr lang="en"/>
              <a:t> </a:t>
            </a:r>
            <a:r>
              <a:rPr lang="en">
                <a:solidFill>
                  <a:schemeClr val="accent1"/>
                </a:solidFill>
              </a:rPr>
              <a:t>RESULTS</a:t>
            </a:r>
            <a:endParaRPr>
              <a:solidFill>
                <a:schemeClr val="accent1"/>
              </a:solidFill>
            </a:endParaRPr>
          </a:p>
        </p:txBody>
      </p:sp>
      <p:pic>
        <p:nvPicPr>
          <p:cNvPr id="20650" name="Google Shape;20650;p50" title="Chart"/>
          <p:cNvPicPr preferRelativeResize="0"/>
          <p:nvPr/>
        </p:nvPicPr>
        <p:blipFill>
          <a:blip r:embed="rId3">
            <a:alphaModFix/>
          </a:blip>
          <a:stretch>
            <a:fillRect/>
          </a:stretch>
        </p:blipFill>
        <p:spPr>
          <a:xfrm>
            <a:off x="194175" y="1242025"/>
            <a:ext cx="4323042" cy="2673075"/>
          </a:xfrm>
          <a:prstGeom prst="rect">
            <a:avLst/>
          </a:prstGeom>
          <a:noFill/>
          <a:ln>
            <a:noFill/>
          </a:ln>
        </p:spPr>
      </p:pic>
      <p:sp>
        <p:nvSpPr>
          <p:cNvPr id="20651" name="Google Shape;20651;p50"/>
          <p:cNvSpPr txBox="1"/>
          <p:nvPr>
            <p:ph idx="4294967295" type="subTitle"/>
          </p:nvPr>
        </p:nvSpPr>
        <p:spPr>
          <a:xfrm>
            <a:off x="669900" y="949525"/>
            <a:ext cx="2687100" cy="44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chemeClr val="accent1"/>
                </a:solidFill>
              </a:rPr>
              <a:t>Processor Speedup</a:t>
            </a:r>
            <a:endParaRPr sz="1600"/>
          </a:p>
        </p:txBody>
      </p:sp>
      <p:sp>
        <p:nvSpPr>
          <p:cNvPr id="20652" name="Google Shape;20652;p50"/>
          <p:cNvSpPr txBox="1"/>
          <p:nvPr/>
        </p:nvSpPr>
        <p:spPr>
          <a:xfrm>
            <a:off x="1207700" y="3913200"/>
            <a:ext cx="6611700" cy="100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chemeClr val="dk2"/>
                </a:solidFill>
                <a:latin typeface="Abel"/>
                <a:ea typeface="Abel"/>
                <a:cs typeface="Abel"/>
                <a:sym typeface="Abel"/>
              </a:rPr>
              <a:t>For a 5000x5000 matrix, leveraging all available processors yielded a notable decrease in computation time, achieving a maximum speedup of 7.934753 with 27 threads for this matrix size.</a:t>
            </a:r>
            <a:endParaRPr b="1" sz="1500">
              <a:solidFill>
                <a:schemeClr val="dk2"/>
              </a:solidFill>
              <a:latin typeface="Abel"/>
              <a:ea typeface="Abel"/>
              <a:cs typeface="Abel"/>
              <a:sym typeface="Abel"/>
            </a:endParaRPr>
          </a:p>
        </p:txBody>
      </p:sp>
      <p:pic>
        <p:nvPicPr>
          <p:cNvPr id="20653" name="Google Shape;20653;p50" title="Chart"/>
          <p:cNvPicPr preferRelativeResize="0"/>
          <p:nvPr/>
        </p:nvPicPr>
        <p:blipFill>
          <a:blip r:embed="rId4">
            <a:alphaModFix/>
          </a:blip>
          <a:stretch>
            <a:fillRect/>
          </a:stretch>
        </p:blipFill>
        <p:spPr>
          <a:xfrm>
            <a:off x="4389900" y="1259300"/>
            <a:ext cx="4588500" cy="2546525"/>
          </a:xfrm>
          <a:prstGeom prst="rect">
            <a:avLst/>
          </a:prstGeom>
          <a:noFill/>
          <a:ln>
            <a:noFill/>
          </a:ln>
        </p:spPr>
      </p:pic>
      <p:sp>
        <p:nvSpPr>
          <p:cNvPr id="20654" name="Google Shape;20654;p50"/>
          <p:cNvSpPr txBox="1"/>
          <p:nvPr>
            <p:ph idx="4294967295" type="subTitle"/>
          </p:nvPr>
        </p:nvSpPr>
        <p:spPr>
          <a:xfrm>
            <a:off x="4877258" y="991375"/>
            <a:ext cx="2522100" cy="36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chemeClr val="accent1"/>
                </a:solidFill>
              </a:rPr>
              <a:t>Processor Time</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27" name="Shape 20227"/>
        <p:cNvGrpSpPr/>
        <p:nvPr/>
      </p:nvGrpSpPr>
      <p:grpSpPr>
        <a:xfrm>
          <a:off x="0" y="0"/>
          <a:ext cx="0" cy="0"/>
          <a:chOff x="0" y="0"/>
          <a:chExt cx="0" cy="0"/>
        </a:xfrm>
      </p:grpSpPr>
      <p:sp>
        <p:nvSpPr>
          <p:cNvPr id="20228" name="Google Shape;20228;p33"/>
          <p:cNvSpPr txBox="1"/>
          <p:nvPr>
            <p:ph type="title"/>
          </p:nvPr>
        </p:nvSpPr>
        <p:spPr>
          <a:xfrm rot="919">
            <a:off x="5957722" y="978250"/>
            <a:ext cx="11217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endParaRPr/>
          </a:p>
        </p:txBody>
      </p:sp>
      <p:sp>
        <p:nvSpPr>
          <p:cNvPr id="20229" name="Google Shape;20229;p33"/>
          <p:cNvSpPr txBox="1"/>
          <p:nvPr>
            <p:ph idx="2" type="title"/>
          </p:nvPr>
        </p:nvSpPr>
        <p:spPr>
          <a:xfrm>
            <a:off x="740710" y="1043950"/>
            <a:ext cx="4274400" cy="527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OBJECTIVE and BACKGROUND </a:t>
            </a:r>
            <a:endParaRPr/>
          </a:p>
        </p:txBody>
      </p:sp>
      <p:sp>
        <p:nvSpPr>
          <p:cNvPr id="20230" name="Google Shape;20230;p33"/>
          <p:cNvSpPr txBox="1"/>
          <p:nvPr>
            <p:ph idx="21" type="title"/>
          </p:nvPr>
        </p:nvSpPr>
        <p:spPr>
          <a:xfrm>
            <a:off x="491400" y="3876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TABLE</a:t>
            </a:r>
            <a:r>
              <a:rPr lang="en"/>
              <a:t> OF CONTENTS</a:t>
            </a:r>
            <a:endParaRPr/>
          </a:p>
        </p:txBody>
      </p:sp>
      <p:sp>
        <p:nvSpPr>
          <p:cNvPr id="20231" name="Google Shape;20231;p33"/>
          <p:cNvSpPr txBox="1"/>
          <p:nvPr>
            <p:ph idx="3" type="title"/>
          </p:nvPr>
        </p:nvSpPr>
        <p:spPr>
          <a:xfrm rot="1097">
            <a:off x="2293025" y="4020749"/>
            <a:ext cx="9402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a:t>
            </a:r>
            <a:endParaRPr/>
          </a:p>
        </p:txBody>
      </p:sp>
      <p:sp>
        <p:nvSpPr>
          <p:cNvPr id="20232" name="Google Shape;20232;p33"/>
          <p:cNvSpPr txBox="1"/>
          <p:nvPr>
            <p:ph idx="4" type="title"/>
          </p:nvPr>
        </p:nvSpPr>
        <p:spPr>
          <a:xfrm flipH="1">
            <a:off x="4023356" y="4086449"/>
            <a:ext cx="35829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 AND </a:t>
            </a:r>
            <a:r>
              <a:rPr lang="en"/>
              <a:t>LESSONS LEARNED</a:t>
            </a:r>
            <a:endParaRPr/>
          </a:p>
        </p:txBody>
      </p:sp>
      <p:sp>
        <p:nvSpPr>
          <p:cNvPr id="20233" name="Google Shape;20233;p33"/>
          <p:cNvSpPr txBox="1"/>
          <p:nvPr>
            <p:ph idx="6" type="title"/>
          </p:nvPr>
        </p:nvSpPr>
        <p:spPr>
          <a:xfrm rot="919">
            <a:off x="5957722" y="3229375"/>
            <a:ext cx="11217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a:t>
            </a:r>
            <a:endParaRPr/>
          </a:p>
        </p:txBody>
      </p:sp>
      <p:sp>
        <p:nvSpPr>
          <p:cNvPr id="20234" name="Google Shape;20234;p33"/>
          <p:cNvSpPr txBox="1"/>
          <p:nvPr>
            <p:ph idx="7" type="title"/>
          </p:nvPr>
        </p:nvSpPr>
        <p:spPr>
          <a:xfrm>
            <a:off x="93351" y="3295080"/>
            <a:ext cx="4921800" cy="527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PERFORMANCE </a:t>
            </a:r>
            <a:r>
              <a:rPr lang="en"/>
              <a:t>ANALYSIS</a:t>
            </a:r>
            <a:r>
              <a:rPr lang="en"/>
              <a:t> AND RESULTS</a:t>
            </a:r>
            <a:endParaRPr/>
          </a:p>
        </p:txBody>
      </p:sp>
      <p:sp>
        <p:nvSpPr>
          <p:cNvPr id="20235" name="Google Shape;20235;p33"/>
          <p:cNvSpPr txBox="1"/>
          <p:nvPr>
            <p:ph idx="9" type="title"/>
          </p:nvPr>
        </p:nvSpPr>
        <p:spPr>
          <a:xfrm rot="1097">
            <a:off x="2293025" y="2590387"/>
            <a:ext cx="9402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IV.</a:t>
            </a:r>
            <a:endParaRPr/>
          </a:p>
        </p:txBody>
      </p:sp>
      <p:sp>
        <p:nvSpPr>
          <p:cNvPr id="20236" name="Google Shape;20236;p33"/>
          <p:cNvSpPr txBox="1"/>
          <p:nvPr>
            <p:ph idx="13" type="title"/>
          </p:nvPr>
        </p:nvSpPr>
        <p:spPr>
          <a:xfrm flipH="1">
            <a:off x="4023356" y="2656087"/>
            <a:ext cx="35829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TESTING/ REFINING</a:t>
            </a:r>
            <a:endParaRPr/>
          </a:p>
        </p:txBody>
      </p:sp>
      <p:sp>
        <p:nvSpPr>
          <p:cNvPr id="20237" name="Google Shape;20237;p33"/>
          <p:cNvSpPr txBox="1"/>
          <p:nvPr>
            <p:ph idx="15" type="title"/>
          </p:nvPr>
        </p:nvSpPr>
        <p:spPr>
          <a:xfrm rot="919">
            <a:off x="5957722" y="2027612"/>
            <a:ext cx="11217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III.</a:t>
            </a:r>
            <a:endParaRPr/>
          </a:p>
        </p:txBody>
      </p:sp>
      <p:sp>
        <p:nvSpPr>
          <p:cNvPr id="20238" name="Google Shape;20238;p33"/>
          <p:cNvSpPr txBox="1"/>
          <p:nvPr>
            <p:ph idx="16" type="title"/>
          </p:nvPr>
        </p:nvSpPr>
        <p:spPr>
          <a:xfrm>
            <a:off x="740710" y="2093312"/>
            <a:ext cx="4274400" cy="527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PARALLEL IMPLEMENTATION</a:t>
            </a:r>
            <a:endParaRPr/>
          </a:p>
        </p:txBody>
      </p:sp>
      <p:sp>
        <p:nvSpPr>
          <p:cNvPr id="20239" name="Google Shape;20239;p33"/>
          <p:cNvSpPr txBox="1"/>
          <p:nvPr>
            <p:ph idx="18" type="title"/>
          </p:nvPr>
        </p:nvSpPr>
        <p:spPr>
          <a:xfrm rot="1097">
            <a:off x="2293025" y="1464825"/>
            <a:ext cx="9402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II.</a:t>
            </a:r>
            <a:endParaRPr/>
          </a:p>
        </p:txBody>
      </p:sp>
      <p:sp>
        <p:nvSpPr>
          <p:cNvPr id="20240" name="Google Shape;20240;p33"/>
          <p:cNvSpPr txBox="1"/>
          <p:nvPr>
            <p:ph idx="19" type="title"/>
          </p:nvPr>
        </p:nvSpPr>
        <p:spPr>
          <a:xfrm flipH="1">
            <a:off x="4023250" y="1530520"/>
            <a:ext cx="47757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PARALLEL</a:t>
            </a:r>
            <a:r>
              <a:rPr lang="en"/>
              <a:t> LU ALGORITHM</a:t>
            </a:r>
            <a:endParaRPr/>
          </a:p>
        </p:txBody>
      </p:sp>
      <p:cxnSp>
        <p:nvCxnSpPr>
          <p:cNvPr id="20241" name="Google Shape;20241;p33"/>
          <p:cNvCxnSpPr>
            <a:stCxn id="20229" idx="3"/>
            <a:endCxn id="20228" idx="1"/>
          </p:cNvCxnSpPr>
          <p:nvPr/>
        </p:nvCxnSpPr>
        <p:spPr>
          <a:xfrm flipH="1" rot="10800000">
            <a:off x="5015110" y="1307500"/>
            <a:ext cx="942600" cy="300"/>
          </a:xfrm>
          <a:prstGeom prst="straightConnector1">
            <a:avLst/>
          </a:prstGeom>
          <a:noFill/>
          <a:ln cap="flat" cmpd="sng" w="9525">
            <a:solidFill>
              <a:schemeClr val="accent1"/>
            </a:solidFill>
            <a:prstDash val="solid"/>
            <a:round/>
            <a:headEnd len="med" w="med" type="none"/>
            <a:tailEnd len="med" w="med" type="diamond"/>
          </a:ln>
        </p:spPr>
      </p:cxnSp>
      <p:cxnSp>
        <p:nvCxnSpPr>
          <p:cNvPr id="20242" name="Google Shape;20242;p33"/>
          <p:cNvCxnSpPr>
            <a:stCxn id="20240" idx="3"/>
            <a:endCxn id="20239" idx="3"/>
          </p:cNvCxnSpPr>
          <p:nvPr/>
        </p:nvCxnSpPr>
        <p:spPr>
          <a:xfrm rot="10800000">
            <a:off x="3233350" y="1794370"/>
            <a:ext cx="789900" cy="0"/>
          </a:xfrm>
          <a:prstGeom prst="straightConnector1">
            <a:avLst/>
          </a:prstGeom>
          <a:noFill/>
          <a:ln cap="flat" cmpd="sng" w="9525">
            <a:solidFill>
              <a:schemeClr val="accent1"/>
            </a:solidFill>
            <a:prstDash val="solid"/>
            <a:round/>
            <a:headEnd len="med" w="med" type="none"/>
            <a:tailEnd len="med" w="med" type="diamond"/>
          </a:ln>
        </p:spPr>
      </p:cxnSp>
      <p:cxnSp>
        <p:nvCxnSpPr>
          <p:cNvPr id="20243" name="Google Shape;20243;p33"/>
          <p:cNvCxnSpPr>
            <a:stCxn id="20238" idx="3"/>
            <a:endCxn id="20237" idx="1"/>
          </p:cNvCxnSpPr>
          <p:nvPr/>
        </p:nvCxnSpPr>
        <p:spPr>
          <a:xfrm flipH="1" rot="10800000">
            <a:off x="5015110" y="2356862"/>
            <a:ext cx="942600" cy="300"/>
          </a:xfrm>
          <a:prstGeom prst="straightConnector1">
            <a:avLst/>
          </a:prstGeom>
          <a:noFill/>
          <a:ln cap="flat" cmpd="sng" w="9525">
            <a:solidFill>
              <a:schemeClr val="accent1"/>
            </a:solidFill>
            <a:prstDash val="solid"/>
            <a:round/>
            <a:headEnd len="med" w="med" type="none"/>
            <a:tailEnd len="med" w="med" type="diamond"/>
          </a:ln>
        </p:spPr>
      </p:cxnSp>
      <p:cxnSp>
        <p:nvCxnSpPr>
          <p:cNvPr id="20244" name="Google Shape;20244;p33"/>
          <p:cNvCxnSpPr>
            <a:stCxn id="20236" idx="3"/>
            <a:endCxn id="20235" idx="3"/>
          </p:cNvCxnSpPr>
          <p:nvPr/>
        </p:nvCxnSpPr>
        <p:spPr>
          <a:xfrm rot="10800000">
            <a:off x="3233156" y="2919937"/>
            <a:ext cx="790200" cy="0"/>
          </a:xfrm>
          <a:prstGeom prst="straightConnector1">
            <a:avLst/>
          </a:prstGeom>
          <a:noFill/>
          <a:ln cap="flat" cmpd="sng" w="9525">
            <a:solidFill>
              <a:schemeClr val="accent1"/>
            </a:solidFill>
            <a:prstDash val="solid"/>
            <a:round/>
            <a:headEnd len="med" w="med" type="none"/>
            <a:tailEnd len="med" w="med" type="diamond"/>
          </a:ln>
        </p:spPr>
      </p:cxnSp>
      <p:cxnSp>
        <p:nvCxnSpPr>
          <p:cNvPr id="20245" name="Google Shape;20245;p33"/>
          <p:cNvCxnSpPr>
            <a:stCxn id="20234" idx="3"/>
            <a:endCxn id="20233" idx="1"/>
          </p:cNvCxnSpPr>
          <p:nvPr/>
        </p:nvCxnSpPr>
        <p:spPr>
          <a:xfrm flipH="1" rot="10800000">
            <a:off x="5015151" y="3558630"/>
            <a:ext cx="942600" cy="300"/>
          </a:xfrm>
          <a:prstGeom prst="straightConnector1">
            <a:avLst/>
          </a:prstGeom>
          <a:noFill/>
          <a:ln cap="flat" cmpd="sng" w="9525">
            <a:solidFill>
              <a:schemeClr val="accent1"/>
            </a:solidFill>
            <a:prstDash val="solid"/>
            <a:round/>
            <a:headEnd len="med" w="med" type="none"/>
            <a:tailEnd len="med" w="med" type="diamond"/>
          </a:ln>
        </p:spPr>
      </p:cxnSp>
      <p:cxnSp>
        <p:nvCxnSpPr>
          <p:cNvPr id="20246" name="Google Shape;20246;p33"/>
          <p:cNvCxnSpPr>
            <a:stCxn id="20232" idx="3"/>
            <a:endCxn id="20231" idx="3"/>
          </p:cNvCxnSpPr>
          <p:nvPr/>
        </p:nvCxnSpPr>
        <p:spPr>
          <a:xfrm rot="10800000">
            <a:off x="3233156" y="4350299"/>
            <a:ext cx="790200" cy="0"/>
          </a:xfrm>
          <a:prstGeom prst="straightConnector1">
            <a:avLst/>
          </a:prstGeom>
          <a:noFill/>
          <a:ln cap="flat" cmpd="sng" w="9525">
            <a:solidFill>
              <a:schemeClr val="accent1"/>
            </a:solidFill>
            <a:prstDash val="solid"/>
            <a:round/>
            <a:headEnd len="med" w="med" type="none"/>
            <a:tailEnd len="med" w="med" type="diamond"/>
          </a:ln>
        </p:spPr>
      </p:cxnSp>
      <p:sp>
        <p:nvSpPr>
          <p:cNvPr id="20247" name="Google Shape;20247;p33"/>
          <p:cNvSpPr/>
          <p:nvPr/>
        </p:nvSpPr>
        <p:spPr>
          <a:xfrm>
            <a:off x="1169875" y="3998775"/>
            <a:ext cx="7500" cy="4850"/>
          </a:xfrm>
          <a:custGeom>
            <a:rect b="b" l="l" r="r" t="t"/>
            <a:pathLst>
              <a:path extrusionOk="0" h="194" w="300">
                <a:moveTo>
                  <a:pt x="161" y="1"/>
                </a:moveTo>
                <a:cubicBezTo>
                  <a:pt x="161" y="1"/>
                  <a:pt x="121" y="38"/>
                  <a:pt x="79" y="78"/>
                </a:cubicBezTo>
                <a:cubicBezTo>
                  <a:pt x="61" y="98"/>
                  <a:pt x="41" y="116"/>
                  <a:pt x="25" y="131"/>
                </a:cubicBezTo>
                <a:lnTo>
                  <a:pt x="1" y="155"/>
                </a:lnTo>
                <a:lnTo>
                  <a:pt x="141" y="193"/>
                </a:lnTo>
                <a:cubicBezTo>
                  <a:pt x="141" y="193"/>
                  <a:pt x="149" y="183"/>
                  <a:pt x="166" y="169"/>
                </a:cubicBezTo>
                <a:cubicBezTo>
                  <a:pt x="181" y="155"/>
                  <a:pt x="198" y="135"/>
                  <a:pt x="221" y="116"/>
                </a:cubicBezTo>
                <a:cubicBezTo>
                  <a:pt x="261" y="76"/>
                  <a:pt x="299" y="36"/>
                  <a:pt x="299" y="36"/>
                </a:cubicBezTo>
                <a:lnTo>
                  <a:pt x="161" y="1"/>
                </a:lnTo>
                <a:close/>
              </a:path>
            </a:pathLst>
          </a:custGeom>
          <a:solidFill>
            <a:srgbClr val="BF9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33"/>
          <p:cNvSpPr/>
          <p:nvPr/>
        </p:nvSpPr>
        <p:spPr>
          <a:xfrm>
            <a:off x="1177200" y="4000675"/>
            <a:ext cx="7475" cy="4875"/>
          </a:xfrm>
          <a:custGeom>
            <a:rect b="b" l="l" r="r" t="t"/>
            <a:pathLst>
              <a:path extrusionOk="0" h="195" w="299">
                <a:moveTo>
                  <a:pt x="159" y="0"/>
                </a:moveTo>
                <a:lnTo>
                  <a:pt x="79" y="79"/>
                </a:lnTo>
                <a:cubicBezTo>
                  <a:pt x="60" y="100"/>
                  <a:pt x="40" y="119"/>
                  <a:pt x="25" y="132"/>
                </a:cubicBezTo>
                <a:cubicBezTo>
                  <a:pt x="10" y="146"/>
                  <a:pt x="0" y="157"/>
                  <a:pt x="0" y="157"/>
                </a:cubicBezTo>
                <a:lnTo>
                  <a:pt x="140" y="195"/>
                </a:lnTo>
                <a:lnTo>
                  <a:pt x="166" y="169"/>
                </a:lnTo>
                <a:cubicBezTo>
                  <a:pt x="180" y="153"/>
                  <a:pt x="202" y="136"/>
                  <a:pt x="219" y="115"/>
                </a:cubicBezTo>
                <a:cubicBezTo>
                  <a:pt x="260" y="75"/>
                  <a:pt x="299" y="36"/>
                  <a:pt x="299" y="36"/>
                </a:cubicBezTo>
                <a:lnTo>
                  <a:pt x="159" y="0"/>
                </a:lnTo>
                <a:close/>
              </a:path>
            </a:pathLst>
          </a:custGeom>
          <a:solidFill>
            <a:srgbClr val="BF9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33"/>
          <p:cNvSpPr/>
          <p:nvPr/>
        </p:nvSpPr>
        <p:spPr>
          <a:xfrm>
            <a:off x="1184600" y="4002525"/>
            <a:ext cx="7475" cy="4875"/>
          </a:xfrm>
          <a:custGeom>
            <a:rect b="b" l="l" r="r" t="t"/>
            <a:pathLst>
              <a:path extrusionOk="0" h="195" w="299">
                <a:moveTo>
                  <a:pt x="159" y="1"/>
                </a:moveTo>
                <a:cubicBezTo>
                  <a:pt x="159" y="1"/>
                  <a:pt x="120" y="41"/>
                  <a:pt x="79" y="79"/>
                </a:cubicBezTo>
                <a:cubicBezTo>
                  <a:pt x="59" y="101"/>
                  <a:pt x="39" y="121"/>
                  <a:pt x="24" y="135"/>
                </a:cubicBezTo>
                <a:cubicBezTo>
                  <a:pt x="10" y="149"/>
                  <a:pt x="0" y="158"/>
                  <a:pt x="0" y="158"/>
                </a:cubicBezTo>
                <a:lnTo>
                  <a:pt x="139" y="195"/>
                </a:lnTo>
                <a:cubicBezTo>
                  <a:pt x="139" y="195"/>
                  <a:pt x="149" y="186"/>
                  <a:pt x="164" y="172"/>
                </a:cubicBezTo>
                <a:cubicBezTo>
                  <a:pt x="179" y="156"/>
                  <a:pt x="200" y="136"/>
                  <a:pt x="220" y="116"/>
                </a:cubicBezTo>
                <a:cubicBezTo>
                  <a:pt x="257" y="76"/>
                  <a:pt x="299" y="36"/>
                  <a:pt x="299" y="36"/>
                </a:cubicBezTo>
                <a:lnTo>
                  <a:pt x="159" y="1"/>
                </a:lnTo>
                <a:close/>
              </a:path>
            </a:pathLst>
          </a:custGeom>
          <a:solidFill>
            <a:srgbClr val="BF9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33"/>
          <p:cNvSpPr/>
          <p:nvPr/>
        </p:nvSpPr>
        <p:spPr>
          <a:xfrm flipH="1" rot="10800000">
            <a:off x="278600" y="1225125"/>
            <a:ext cx="3400" cy="3425"/>
          </a:xfrm>
          <a:custGeom>
            <a:rect b="b" l="l" r="r" t="t"/>
            <a:pathLst>
              <a:path extrusionOk="0" h="137" w="136">
                <a:moveTo>
                  <a:pt x="69" y="1"/>
                </a:moveTo>
                <a:cubicBezTo>
                  <a:pt x="32" y="1"/>
                  <a:pt x="0" y="31"/>
                  <a:pt x="0" y="69"/>
                </a:cubicBezTo>
                <a:cubicBezTo>
                  <a:pt x="0" y="106"/>
                  <a:pt x="32" y="136"/>
                  <a:pt x="69" y="136"/>
                </a:cubicBezTo>
                <a:cubicBezTo>
                  <a:pt x="106" y="136"/>
                  <a:pt x="136" y="106"/>
                  <a:pt x="136" y="69"/>
                </a:cubicBezTo>
                <a:cubicBezTo>
                  <a:pt x="136" y="31"/>
                  <a:pt x="106" y="1"/>
                  <a:pt x="6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58" name="Shape 20658"/>
        <p:cNvGrpSpPr/>
        <p:nvPr/>
      </p:nvGrpSpPr>
      <p:grpSpPr>
        <a:xfrm>
          <a:off x="0" y="0"/>
          <a:ext cx="0" cy="0"/>
          <a:chOff x="0" y="0"/>
          <a:chExt cx="0" cy="0"/>
        </a:xfrm>
      </p:grpSpPr>
      <p:sp>
        <p:nvSpPr>
          <p:cNvPr id="20659" name="Google Shape;20659;p51"/>
          <p:cNvSpPr txBox="1"/>
          <p:nvPr>
            <p:ph type="title"/>
          </p:nvPr>
        </p:nvSpPr>
        <p:spPr>
          <a:xfrm>
            <a:off x="527950" y="306175"/>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a:t>
            </a:r>
            <a:r>
              <a:rPr lang="en"/>
              <a:t>000x5000 Mac </a:t>
            </a:r>
            <a:r>
              <a:rPr lang="en">
                <a:solidFill>
                  <a:schemeClr val="accent1"/>
                </a:solidFill>
              </a:rPr>
              <a:t>RESULTS</a:t>
            </a:r>
            <a:endParaRPr>
              <a:solidFill>
                <a:schemeClr val="accent1"/>
              </a:solidFill>
            </a:endParaRPr>
          </a:p>
        </p:txBody>
      </p:sp>
      <p:sp>
        <p:nvSpPr>
          <p:cNvPr id="20660" name="Google Shape;20660;p51"/>
          <p:cNvSpPr txBox="1"/>
          <p:nvPr>
            <p:ph idx="4294967295" type="subTitle"/>
          </p:nvPr>
        </p:nvSpPr>
        <p:spPr>
          <a:xfrm>
            <a:off x="527950" y="840475"/>
            <a:ext cx="2687100" cy="44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chemeClr val="accent1"/>
                </a:solidFill>
              </a:rPr>
              <a:t>Processor Speedup</a:t>
            </a:r>
            <a:endParaRPr sz="1600"/>
          </a:p>
        </p:txBody>
      </p:sp>
      <p:sp>
        <p:nvSpPr>
          <p:cNvPr id="20661" name="Google Shape;20661;p51"/>
          <p:cNvSpPr txBox="1"/>
          <p:nvPr>
            <p:ph idx="4294967295" type="subTitle"/>
          </p:nvPr>
        </p:nvSpPr>
        <p:spPr>
          <a:xfrm>
            <a:off x="4927950" y="840475"/>
            <a:ext cx="2687100" cy="44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chemeClr val="accent1"/>
                </a:solidFill>
              </a:rPr>
              <a:t>Processor Time</a:t>
            </a:r>
            <a:endParaRPr sz="1600"/>
          </a:p>
        </p:txBody>
      </p:sp>
      <p:pic>
        <p:nvPicPr>
          <p:cNvPr id="20662" name="Google Shape;20662;p51" title="Chart"/>
          <p:cNvPicPr preferRelativeResize="0"/>
          <p:nvPr/>
        </p:nvPicPr>
        <p:blipFill>
          <a:blip r:embed="rId3">
            <a:alphaModFix/>
          </a:blip>
          <a:stretch>
            <a:fillRect/>
          </a:stretch>
        </p:blipFill>
        <p:spPr>
          <a:xfrm>
            <a:off x="4456675" y="1199075"/>
            <a:ext cx="4253076" cy="2542025"/>
          </a:xfrm>
          <a:prstGeom prst="rect">
            <a:avLst/>
          </a:prstGeom>
          <a:noFill/>
          <a:ln>
            <a:noFill/>
          </a:ln>
        </p:spPr>
      </p:pic>
      <p:pic>
        <p:nvPicPr>
          <p:cNvPr id="20663" name="Google Shape;20663;p51" title="Chart"/>
          <p:cNvPicPr preferRelativeResize="0"/>
          <p:nvPr/>
        </p:nvPicPr>
        <p:blipFill>
          <a:blip r:embed="rId4">
            <a:alphaModFix/>
          </a:blip>
          <a:stretch>
            <a:fillRect/>
          </a:stretch>
        </p:blipFill>
        <p:spPr>
          <a:xfrm>
            <a:off x="175350" y="1199075"/>
            <a:ext cx="4111101" cy="2542025"/>
          </a:xfrm>
          <a:prstGeom prst="rect">
            <a:avLst/>
          </a:prstGeom>
          <a:noFill/>
          <a:ln>
            <a:noFill/>
          </a:ln>
        </p:spPr>
      </p:pic>
      <p:sp>
        <p:nvSpPr>
          <p:cNvPr id="20664" name="Google Shape;20664;p51"/>
          <p:cNvSpPr txBox="1"/>
          <p:nvPr/>
        </p:nvSpPr>
        <p:spPr>
          <a:xfrm>
            <a:off x="1207700" y="3760800"/>
            <a:ext cx="6611700" cy="100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chemeClr val="dk2"/>
                </a:solidFill>
                <a:latin typeface="Abel"/>
                <a:ea typeface="Abel"/>
                <a:cs typeface="Abel"/>
                <a:sym typeface="Abel"/>
              </a:rPr>
              <a:t>Constrained by its 11-core architecture, illustrated the algorithm's adaptability to hardware limitations. Despite the core saturation, significant speedups were observed; for a 5000x5000 matrix, the highest speedup recorded was 4.940405 with 10 threads.</a:t>
            </a:r>
            <a:endParaRPr b="1" sz="1500">
              <a:solidFill>
                <a:schemeClr val="dk2"/>
              </a:solidFill>
              <a:latin typeface="Abel"/>
              <a:ea typeface="Abel"/>
              <a:cs typeface="Abel"/>
              <a:sym typeface="Abe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68" name="Shape 20668"/>
        <p:cNvGrpSpPr/>
        <p:nvPr/>
      </p:nvGrpSpPr>
      <p:grpSpPr>
        <a:xfrm>
          <a:off x="0" y="0"/>
          <a:ext cx="0" cy="0"/>
          <a:chOff x="0" y="0"/>
          <a:chExt cx="0" cy="0"/>
        </a:xfrm>
      </p:grpSpPr>
      <p:sp>
        <p:nvSpPr>
          <p:cNvPr id="20669" name="Google Shape;20669;p52"/>
          <p:cNvSpPr txBox="1"/>
          <p:nvPr>
            <p:ph type="title"/>
          </p:nvPr>
        </p:nvSpPr>
        <p:spPr>
          <a:xfrm>
            <a:off x="720000" y="289475"/>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5000x5000 16-LINUX </a:t>
            </a:r>
            <a:r>
              <a:rPr lang="en">
                <a:solidFill>
                  <a:schemeClr val="accent1"/>
                </a:solidFill>
              </a:rPr>
              <a:t>RESULTS</a:t>
            </a:r>
            <a:endParaRPr>
              <a:solidFill>
                <a:schemeClr val="accent1"/>
              </a:solidFill>
            </a:endParaRPr>
          </a:p>
        </p:txBody>
      </p:sp>
      <p:sp>
        <p:nvSpPr>
          <p:cNvPr id="20670" name="Google Shape;20670;p52"/>
          <p:cNvSpPr txBox="1"/>
          <p:nvPr>
            <p:ph idx="4294967295" type="subTitle"/>
          </p:nvPr>
        </p:nvSpPr>
        <p:spPr>
          <a:xfrm>
            <a:off x="562400" y="857175"/>
            <a:ext cx="2687100" cy="44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chemeClr val="accent1"/>
                </a:solidFill>
              </a:rPr>
              <a:t>Processor Speedup</a:t>
            </a:r>
            <a:endParaRPr sz="1600"/>
          </a:p>
        </p:txBody>
      </p:sp>
      <p:pic>
        <p:nvPicPr>
          <p:cNvPr id="20671" name="Google Shape;20671;p52" title="Chart"/>
          <p:cNvPicPr preferRelativeResize="0"/>
          <p:nvPr/>
        </p:nvPicPr>
        <p:blipFill>
          <a:blip r:embed="rId3">
            <a:alphaModFix/>
          </a:blip>
          <a:stretch>
            <a:fillRect/>
          </a:stretch>
        </p:blipFill>
        <p:spPr>
          <a:xfrm>
            <a:off x="195200" y="1135675"/>
            <a:ext cx="4154850" cy="2705649"/>
          </a:xfrm>
          <a:prstGeom prst="rect">
            <a:avLst/>
          </a:prstGeom>
          <a:noFill/>
          <a:ln>
            <a:noFill/>
          </a:ln>
        </p:spPr>
      </p:pic>
      <p:sp>
        <p:nvSpPr>
          <p:cNvPr id="20672" name="Google Shape;20672;p52"/>
          <p:cNvSpPr txBox="1"/>
          <p:nvPr>
            <p:ph idx="4294967295" type="subTitle"/>
          </p:nvPr>
        </p:nvSpPr>
        <p:spPr>
          <a:xfrm>
            <a:off x="4797997" y="857175"/>
            <a:ext cx="2279100" cy="369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chemeClr val="accent1"/>
                </a:solidFill>
              </a:rPr>
              <a:t>Processor Time</a:t>
            </a:r>
            <a:endParaRPr sz="1600"/>
          </a:p>
        </p:txBody>
      </p:sp>
      <p:pic>
        <p:nvPicPr>
          <p:cNvPr id="20673" name="Google Shape;20673;p52" title="Chart"/>
          <p:cNvPicPr preferRelativeResize="0"/>
          <p:nvPr/>
        </p:nvPicPr>
        <p:blipFill>
          <a:blip r:embed="rId4">
            <a:alphaModFix/>
          </a:blip>
          <a:stretch>
            <a:fillRect/>
          </a:stretch>
        </p:blipFill>
        <p:spPr>
          <a:xfrm>
            <a:off x="4299998" y="1226775"/>
            <a:ext cx="4427928" cy="2534025"/>
          </a:xfrm>
          <a:prstGeom prst="rect">
            <a:avLst/>
          </a:prstGeom>
          <a:noFill/>
          <a:ln>
            <a:noFill/>
          </a:ln>
        </p:spPr>
      </p:pic>
      <p:sp>
        <p:nvSpPr>
          <p:cNvPr id="20674" name="Google Shape;20674;p52"/>
          <p:cNvSpPr txBox="1"/>
          <p:nvPr/>
        </p:nvSpPr>
        <p:spPr>
          <a:xfrm>
            <a:off x="1207700" y="3760800"/>
            <a:ext cx="6611700" cy="100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chemeClr val="dk2"/>
                </a:solidFill>
                <a:latin typeface="Abel"/>
                <a:ea typeface="Abel"/>
                <a:cs typeface="Abel"/>
                <a:sym typeface="Abel"/>
              </a:rPr>
              <a:t>Speedup trends exhibited diminishing returns as the thread count approached the physical limit of the CPU cores, indicating an optimal range for thread utilization that maximizes performance without incurring excessive overhead.</a:t>
            </a:r>
            <a:endParaRPr b="1" sz="1500">
              <a:solidFill>
                <a:schemeClr val="dk2"/>
              </a:solidFill>
              <a:latin typeface="Abel"/>
              <a:ea typeface="Abel"/>
              <a:cs typeface="Abel"/>
              <a:sym typeface="Abe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78" name="Shape 20678"/>
        <p:cNvGrpSpPr/>
        <p:nvPr/>
      </p:nvGrpSpPr>
      <p:grpSpPr>
        <a:xfrm>
          <a:off x="0" y="0"/>
          <a:ext cx="0" cy="0"/>
          <a:chOff x="0" y="0"/>
          <a:chExt cx="0" cy="0"/>
        </a:xfrm>
      </p:grpSpPr>
      <p:sp>
        <p:nvSpPr>
          <p:cNvPr id="20679" name="Google Shape;20679;p53"/>
          <p:cNvSpPr txBox="1"/>
          <p:nvPr>
            <p:ph type="title"/>
          </p:nvPr>
        </p:nvSpPr>
        <p:spPr>
          <a:xfrm>
            <a:off x="586400" y="272775"/>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10</a:t>
            </a:r>
            <a:r>
              <a:rPr lang="en"/>
              <a:t>000x10000 Mac </a:t>
            </a:r>
            <a:r>
              <a:rPr lang="en">
                <a:solidFill>
                  <a:schemeClr val="accent1"/>
                </a:solidFill>
              </a:rPr>
              <a:t>RESULTS</a:t>
            </a:r>
            <a:endParaRPr>
              <a:solidFill>
                <a:schemeClr val="accent1"/>
              </a:solidFill>
            </a:endParaRPr>
          </a:p>
        </p:txBody>
      </p:sp>
      <p:sp>
        <p:nvSpPr>
          <p:cNvPr id="20680" name="Google Shape;20680;p53"/>
          <p:cNvSpPr txBox="1"/>
          <p:nvPr>
            <p:ph idx="4294967295" type="subTitle"/>
          </p:nvPr>
        </p:nvSpPr>
        <p:spPr>
          <a:xfrm>
            <a:off x="536300" y="907275"/>
            <a:ext cx="2687100" cy="44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chemeClr val="accent1"/>
                </a:solidFill>
              </a:rPr>
              <a:t>Processor Speedup</a:t>
            </a:r>
            <a:endParaRPr sz="1600"/>
          </a:p>
        </p:txBody>
      </p:sp>
      <p:sp>
        <p:nvSpPr>
          <p:cNvPr id="20681" name="Google Shape;20681;p53"/>
          <p:cNvSpPr txBox="1"/>
          <p:nvPr>
            <p:ph idx="4294967295" type="subTitle"/>
          </p:nvPr>
        </p:nvSpPr>
        <p:spPr>
          <a:xfrm>
            <a:off x="4839225" y="907275"/>
            <a:ext cx="2687100" cy="44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chemeClr val="accent1"/>
                </a:solidFill>
              </a:rPr>
              <a:t>Processor Time</a:t>
            </a:r>
            <a:endParaRPr sz="1600"/>
          </a:p>
        </p:txBody>
      </p:sp>
      <p:pic>
        <p:nvPicPr>
          <p:cNvPr id="20682" name="Google Shape;20682;p53" title="Chart"/>
          <p:cNvPicPr preferRelativeResize="0"/>
          <p:nvPr/>
        </p:nvPicPr>
        <p:blipFill>
          <a:blip r:embed="rId3">
            <a:alphaModFix/>
          </a:blip>
          <a:stretch>
            <a:fillRect/>
          </a:stretch>
        </p:blipFill>
        <p:spPr>
          <a:xfrm>
            <a:off x="4540200" y="1199776"/>
            <a:ext cx="4258575" cy="2633200"/>
          </a:xfrm>
          <a:prstGeom prst="rect">
            <a:avLst/>
          </a:prstGeom>
          <a:noFill/>
          <a:ln>
            <a:noFill/>
          </a:ln>
        </p:spPr>
      </p:pic>
      <p:pic>
        <p:nvPicPr>
          <p:cNvPr id="20683" name="Google Shape;20683;p53" title="Chart"/>
          <p:cNvPicPr preferRelativeResize="0"/>
          <p:nvPr/>
        </p:nvPicPr>
        <p:blipFill>
          <a:blip r:embed="rId4">
            <a:alphaModFix/>
          </a:blip>
          <a:stretch>
            <a:fillRect/>
          </a:stretch>
        </p:blipFill>
        <p:spPr>
          <a:xfrm>
            <a:off x="211900" y="1210700"/>
            <a:ext cx="4331925" cy="2678575"/>
          </a:xfrm>
          <a:prstGeom prst="rect">
            <a:avLst/>
          </a:prstGeom>
          <a:noFill/>
          <a:ln>
            <a:noFill/>
          </a:ln>
        </p:spPr>
      </p:pic>
      <p:sp>
        <p:nvSpPr>
          <p:cNvPr id="20684" name="Google Shape;20684;p53"/>
          <p:cNvSpPr txBox="1"/>
          <p:nvPr/>
        </p:nvSpPr>
        <p:spPr>
          <a:xfrm>
            <a:off x="1266150" y="3853700"/>
            <a:ext cx="6611700" cy="100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chemeClr val="dk2"/>
                </a:solidFill>
                <a:latin typeface="Abel"/>
                <a:ea typeface="Abel"/>
                <a:cs typeface="Abel"/>
                <a:sym typeface="Abel"/>
              </a:rPr>
              <a:t> Speedups plateaued beyond a certain number of threads, highlighting the importance of tailoring parallel execution strategies to the specific hardware characteristics of the execution environment.</a:t>
            </a:r>
            <a:endParaRPr b="1" sz="1500">
              <a:solidFill>
                <a:schemeClr val="dk2"/>
              </a:solidFill>
              <a:latin typeface="Abel"/>
              <a:ea typeface="Abel"/>
              <a:cs typeface="Abel"/>
              <a:sym typeface="Abe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88" name="Shape 20688"/>
        <p:cNvGrpSpPr/>
        <p:nvPr/>
      </p:nvGrpSpPr>
      <p:grpSpPr>
        <a:xfrm>
          <a:off x="0" y="0"/>
          <a:ext cx="0" cy="0"/>
          <a:chOff x="0" y="0"/>
          <a:chExt cx="0" cy="0"/>
        </a:xfrm>
      </p:grpSpPr>
      <p:sp>
        <p:nvSpPr>
          <p:cNvPr id="20689" name="Google Shape;20689;p54"/>
          <p:cNvSpPr txBox="1"/>
          <p:nvPr/>
        </p:nvSpPr>
        <p:spPr>
          <a:xfrm>
            <a:off x="74698" y="2963550"/>
            <a:ext cx="2530200" cy="498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sz="1500">
                <a:solidFill>
                  <a:schemeClr val="dk2"/>
                </a:solidFill>
                <a:latin typeface="Oxanium"/>
                <a:ea typeface="Oxanium"/>
                <a:cs typeface="Oxanium"/>
                <a:sym typeface="Oxanium"/>
              </a:rPr>
              <a:t>COMPARATIVE ANALYSIS</a:t>
            </a:r>
            <a:endParaRPr b="1" sz="1500">
              <a:solidFill>
                <a:srgbClr val="D3CFC1"/>
              </a:solidFill>
              <a:latin typeface="Oxanium"/>
              <a:ea typeface="Oxanium"/>
              <a:cs typeface="Oxanium"/>
              <a:sym typeface="Oxanium"/>
            </a:endParaRPr>
          </a:p>
        </p:txBody>
      </p:sp>
      <p:sp>
        <p:nvSpPr>
          <p:cNvPr id="20690" name="Google Shape;20690;p54"/>
          <p:cNvSpPr txBox="1"/>
          <p:nvPr/>
        </p:nvSpPr>
        <p:spPr>
          <a:xfrm>
            <a:off x="4924825" y="3321650"/>
            <a:ext cx="3966600" cy="1309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300">
                <a:solidFill>
                  <a:schemeClr val="accent1"/>
                </a:solidFill>
                <a:latin typeface="Abel"/>
                <a:ea typeface="Abel"/>
                <a:cs typeface="Abel"/>
                <a:sym typeface="Abel"/>
              </a:rPr>
              <a:t>The Bulk Synchronous Parallel (BSP) </a:t>
            </a:r>
            <a:r>
              <a:rPr b="1" lang="en" sz="1300">
                <a:solidFill>
                  <a:schemeClr val="accent1"/>
                </a:solidFill>
                <a:latin typeface="Abel"/>
                <a:ea typeface="Abel"/>
                <a:cs typeface="Abel"/>
                <a:sym typeface="Abel"/>
              </a:rPr>
              <a:t>model </a:t>
            </a:r>
            <a:r>
              <a:rPr b="1" lang="en" sz="1300">
                <a:solidFill>
                  <a:schemeClr val="accent1"/>
                </a:solidFill>
                <a:latin typeface="Abel"/>
                <a:ea typeface="Abel"/>
                <a:cs typeface="Abel"/>
                <a:sym typeface="Abel"/>
              </a:rPr>
              <a:t>[by Leslie Valiant (1989)] and iterative refinement were key in structuring parallelization, ensuring task division and synchronization that maintained LU Decomposition integrity and addressed initial challenges like race conditions.</a:t>
            </a:r>
            <a:endParaRPr b="1" sz="1300">
              <a:solidFill>
                <a:schemeClr val="accent1"/>
              </a:solidFill>
              <a:latin typeface="Abel"/>
              <a:ea typeface="Abel"/>
              <a:cs typeface="Abel"/>
              <a:sym typeface="Abel"/>
            </a:endParaRPr>
          </a:p>
          <a:p>
            <a:pPr indent="0" lvl="0" marL="0" rtl="0" algn="r">
              <a:spcBef>
                <a:spcPts val="0"/>
              </a:spcBef>
              <a:spcAft>
                <a:spcPts val="0"/>
              </a:spcAft>
              <a:buNone/>
            </a:pPr>
            <a:r>
              <a:t/>
            </a:r>
            <a:endParaRPr b="1" sz="1500">
              <a:solidFill>
                <a:schemeClr val="accent1"/>
              </a:solidFill>
              <a:latin typeface="Abel"/>
              <a:ea typeface="Abel"/>
              <a:cs typeface="Abel"/>
              <a:sym typeface="Abel"/>
            </a:endParaRPr>
          </a:p>
        </p:txBody>
      </p:sp>
      <p:sp>
        <p:nvSpPr>
          <p:cNvPr id="20691" name="Google Shape;20691;p54"/>
          <p:cNvSpPr txBox="1"/>
          <p:nvPr/>
        </p:nvSpPr>
        <p:spPr>
          <a:xfrm>
            <a:off x="3369450" y="1396775"/>
            <a:ext cx="2405100" cy="33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3CFC1"/>
                </a:solidFill>
                <a:latin typeface="Oxanium"/>
                <a:ea typeface="Oxanium"/>
                <a:cs typeface="Oxanium"/>
                <a:sym typeface="Oxanium"/>
              </a:rPr>
              <a:t>HW LIMITATIONS</a:t>
            </a:r>
            <a:endParaRPr b="1" sz="1500">
              <a:solidFill>
                <a:srgbClr val="D3CFC1"/>
              </a:solidFill>
              <a:latin typeface="Oxanium"/>
              <a:ea typeface="Oxanium"/>
              <a:cs typeface="Oxanium"/>
              <a:sym typeface="Oxanium"/>
            </a:endParaRPr>
          </a:p>
        </p:txBody>
      </p:sp>
      <p:sp>
        <p:nvSpPr>
          <p:cNvPr id="20692" name="Google Shape;20692;p54"/>
          <p:cNvSpPr txBox="1"/>
          <p:nvPr/>
        </p:nvSpPr>
        <p:spPr>
          <a:xfrm>
            <a:off x="689000" y="626375"/>
            <a:ext cx="6374700" cy="77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accent1"/>
                </a:solidFill>
                <a:latin typeface="Abel"/>
                <a:ea typeface="Abel"/>
                <a:cs typeface="Abel"/>
                <a:sym typeface="Abel"/>
              </a:rPr>
              <a:t>The effectiveness of the algorithm depends on adapting to hw specifics, </a:t>
            </a:r>
            <a:r>
              <a:rPr b="1" lang="en" sz="1300">
                <a:solidFill>
                  <a:schemeClr val="accent1"/>
                </a:solidFill>
                <a:latin typeface="Abel"/>
                <a:ea typeface="Abel"/>
                <a:cs typeface="Abel"/>
                <a:sym typeface="Abel"/>
              </a:rPr>
              <a:t>achieving</a:t>
            </a:r>
            <a:r>
              <a:rPr b="1" lang="en" sz="1300">
                <a:solidFill>
                  <a:schemeClr val="accent1"/>
                </a:solidFill>
                <a:latin typeface="Abel"/>
                <a:ea typeface="Abel"/>
                <a:cs typeface="Abel"/>
                <a:sym typeface="Abel"/>
              </a:rPr>
              <a:t> significant speedups on high-CPU </a:t>
            </a:r>
            <a:r>
              <a:rPr b="1" lang="en" sz="1300">
                <a:solidFill>
                  <a:schemeClr val="accent1"/>
                </a:solidFill>
                <a:latin typeface="Abel"/>
                <a:ea typeface="Abel"/>
                <a:cs typeface="Abel"/>
                <a:sym typeface="Abel"/>
              </a:rPr>
              <a:t>systems</a:t>
            </a:r>
            <a:r>
              <a:rPr b="1" lang="en" sz="1300">
                <a:solidFill>
                  <a:schemeClr val="accent1"/>
                </a:solidFill>
                <a:latin typeface="Abel"/>
                <a:ea typeface="Abel"/>
                <a:cs typeface="Abel"/>
                <a:sym typeface="Abel"/>
              </a:rPr>
              <a:t> (Linux) and notable efficiency on limited-core systems (Mac).</a:t>
            </a:r>
            <a:endParaRPr b="1" sz="1300">
              <a:solidFill>
                <a:schemeClr val="accent1"/>
              </a:solidFill>
              <a:latin typeface="Abel"/>
              <a:ea typeface="Abel"/>
              <a:cs typeface="Abel"/>
              <a:sym typeface="Abel"/>
            </a:endParaRPr>
          </a:p>
          <a:p>
            <a:pPr indent="0" lvl="0" marL="0" rtl="0" algn="ctr">
              <a:spcBef>
                <a:spcPts val="0"/>
              </a:spcBef>
              <a:spcAft>
                <a:spcPts val="0"/>
              </a:spcAft>
              <a:buNone/>
            </a:pPr>
            <a:r>
              <a:rPr b="1" lang="en" sz="1300">
                <a:solidFill>
                  <a:schemeClr val="lt2"/>
                </a:solidFill>
                <a:latin typeface="Abel"/>
                <a:ea typeface="Abel"/>
                <a:cs typeface="Abel"/>
                <a:sym typeface="Abel"/>
              </a:rPr>
              <a:t>It’s worth noting that even with only 11 cores, the mac outperformed the intel 32 cores systems.</a:t>
            </a:r>
            <a:endParaRPr b="1" sz="1300">
              <a:solidFill>
                <a:schemeClr val="lt2"/>
              </a:solidFill>
              <a:latin typeface="Abel"/>
              <a:ea typeface="Abel"/>
              <a:cs typeface="Abel"/>
              <a:sym typeface="Abel"/>
            </a:endParaRPr>
          </a:p>
        </p:txBody>
      </p:sp>
      <p:sp>
        <p:nvSpPr>
          <p:cNvPr id="20693" name="Google Shape;20693;p54"/>
          <p:cNvSpPr txBox="1"/>
          <p:nvPr/>
        </p:nvSpPr>
        <p:spPr>
          <a:xfrm>
            <a:off x="7213475" y="2963450"/>
            <a:ext cx="1298400" cy="3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3CFC1"/>
                </a:solidFill>
                <a:latin typeface="Oxanium"/>
                <a:ea typeface="Oxanium"/>
                <a:cs typeface="Oxanium"/>
                <a:sym typeface="Oxanium"/>
              </a:rPr>
              <a:t>INSIGHTS</a:t>
            </a:r>
            <a:endParaRPr b="1" sz="1500">
              <a:solidFill>
                <a:srgbClr val="D3CFC1"/>
              </a:solidFill>
              <a:latin typeface="Oxanium"/>
              <a:ea typeface="Oxanium"/>
              <a:cs typeface="Oxanium"/>
              <a:sym typeface="Oxanium"/>
            </a:endParaRPr>
          </a:p>
        </p:txBody>
      </p:sp>
      <p:sp>
        <p:nvSpPr>
          <p:cNvPr id="20694" name="Google Shape;20694;p54"/>
          <p:cNvSpPr txBox="1"/>
          <p:nvPr/>
        </p:nvSpPr>
        <p:spPr>
          <a:xfrm>
            <a:off x="224450" y="3284400"/>
            <a:ext cx="3840600" cy="147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300">
                <a:solidFill>
                  <a:schemeClr val="accent1"/>
                </a:solidFill>
                <a:latin typeface="Abel"/>
                <a:ea typeface="Abel"/>
                <a:cs typeface="Abel"/>
                <a:sym typeface="Abel"/>
              </a:rPr>
              <a:t>Comparing the algorithms implementation with and without partial pivoting highlighted trade-offs between speed and </a:t>
            </a:r>
            <a:r>
              <a:rPr b="1" lang="en" sz="1300">
                <a:solidFill>
                  <a:schemeClr val="accent1"/>
                </a:solidFill>
                <a:latin typeface="Abel"/>
                <a:ea typeface="Abel"/>
                <a:cs typeface="Abel"/>
                <a:sym typeface="Abel"/>
              </a:rPr>
              <a:t>numerical</a:t>
            </a:r>
            <a:r>
              <a:rPr b="1" lang="en" sz="1300">
                <a:solidFill>
                  <a:schemeClr val="accent1"/>
                </a:solidFill>
                <a:latin typeface="Abel"/>
                <a:ea typeface="Abel"/>
                <a:cs typeface="Abel"/>
                <a:sym typeface="Abel"/>
              </a:rPr>
              <a:t> stability: </a:t>
            </a:r>
            <a:endParaRPr b="1" sz="1300">
              <a:solidFill>
                <a:schemeClr val="accent1"/>
              </a:solidFill>
              <a:latin typeface="Abel"/>
              <a:ea typeface="Abel"/>
              <a:cs typeface="Abel"/>
              <a:sym typeface="Abel"/>
            </a:endParaRPr>
          </a:p>
          <a:p>
            <a:pPr indent="-311150" lvl="0" marL="457200" rtl="0" algn="l">
              <a:spcBef>
                <a:spcPts val="0"/>
              </a:spcBef>
              <a:spcAft>
                <a:spcPts val="0"/>
              </a:spcAft>
              <a:buClr>
                <a:schemeClr val="accent1"/>
              </a:buClr>
              <a:buSzPts val="1300"/>
              <a:buFont typeface="Abel"/>
              <a:buChar char="●"/>
            </a:pPr>
            <a:r>
              <a:rPr b="1" lang="en" sz="1300">
                <a:solidFill>
                  <a:schemeClr val="accent1"/>
                </a:solidFill>
                <a:latin typeface="Abel"/>
                <a:ea typeface="Abel"/>
                <a:cs typeface="Abel"/>
                <a:sym typeface="Abel"/>
              </a:rPr>
              <a:t>Non-pivoting: Faster but can suffer from instability</a:t>
            </a:r>
            <a:endParaRPr b="1" sz="1300">
              <a:solidFill>
                <a:schemeClr val="accent1"/>
              </a:solidFill>
              <a:latin typeface="Abel"/>
              <a:ea typeface="Abel"/>
              <a:cs typeface="Abel"/>
              <a:sym typeface="Abel"/>
            </a:endParaRPr>
          </a:p>
          <a:p>
            <a:pPr indent="-311150" lvl="0" marL="457200" rtl="0" algn="l">
              <a:spcBef>
                <a:spcPts val="0"/>
              </a:spcBef>
              <a:spcAft>
                <a:spcPts val="0"/>
              </a:spcAft>
              <a:buClr>
                <a:schemeClr val="accent1"/>
              </a:buClr>
              <a:buSzPts val="1300"/>
              <a:buFont typeface="Abel"/>
              <a:buChar char="●"/>
            </a:pPr>
            <a:r>
              <a:rPr b="1" lang="en" sz="1300">
                <a:solidFill>
                  <a:schemeClr val="accent1"/>
                </a:solidFill>
                <a:latin typeface="Abel"/>
                <a:ea typeface="Abel"/>
                <a:cs typeface="Abel"/>
                <a:sym typeface="Abel"/>
              </a:rPr>
              <a:t>Partial Pivoting: Slightly slower but greater stability for matrices with elements close to 0</a:t>
            </a:r>
            <a:endParaRPr b="1" sz="1300">
              <a:solidFill>
                <a:schemeClr val="accent1"/>
              </a:solidFill>
              <a:latin typeface="Abel"/>
              <a:ea typeface="Abel"/>
              <a:cs typeface="Abel"/>
              <a:sym typeface="Abel"/>
            </a:endParaRPr>
          </a:p>
        </p:txBody>
      </p:sp>
      <p:sp>
        <p:nvSpPr>
          <p:cNvPr id="20695" name="Google Shape;20695;p54"/>
          <p:cNvSpPr/>
          <p:nvPr/>
        </p:nvSpPr>
        <p:spPr>
          <a:xfrm>
            <a:off x="862500" y="1985453"/>
            <a:ext cx="954600" cy="7704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96" name="Google Shape;20696;p54"/>
          <p:cNvCxnSpPr>
            <a:stCxn id="20689" idx="0"/>
            <a:endCxn id="20695" idx="1"/>
          </p:cNvCxnSpPr>
          <p:nvPr/>
        </p:nvCxnSpPr>
        <p:spPr>
          <a:xfrm rot="10800000">
            <a:off x="1339798" y="2755950"/>
            <a:ext cx="0" cy="207600"/>
          </a:xfrm>
          <a:prstGeom prst="straightConnector1">
            <a:avLst/>
          </a:prstGeom>
          <a:noFill/>
          <a:ln cap="flat" cmpd="sng" w="9525">
            <a:solidFill>
              <a:schemeClr val="accent1"/>
            </a:solidFill>
            <a:prstDash val="solid"/>
            <a:round/>
            <a:headEnd len="med" w="med" type="none"/>
            <a:tailEnd len="med" w="med" type="diamond"/>
          </a:ln>
        </p:spPr>
      </p:cxnSp>
      <p:sp>
        <p:nvSpPr>
          <p:cNvPr id="20697" name="Google Shape;20697;p54"/>
          <p:cNvSpPr/>
          <p:nvPr/>
        </p:nvSpPr>
        <p:spPr>
          <a:xfrm>
            <a:off x="4089909" y="1970375"/>
            <a:ext cx="954600" cy="7704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54"/>
          <p:cNvSpPr/>
          <p:nvPr/>
        </p:nvSpPr>
        <p:spPr>
          <a:xfrm>
            <a:off x="7385381" y="1985453"/>
            <a:ext cx="954600" cy="7704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99" name="Google Shape;20699;p54"/>
          <p:cNvCxnSpPr>
            <a:stCxn id="20691" idx="2"/>
            <a:endCxn id="20697" idx="3"/>
          </p:cNvCxnSpPr>
          <p:nvPr/>
        </p:nvCxnSpPr>
        <p:spPr>
          <a:xfrm flipH="1">
            <a:off x="4567200" y="1731875"/>
            <a:ext cx="4800" cy="238500"/>
          </a:xfrm>
          <a:prstGeom prst="straightConnector1">
            <a:avLst/>
          </a:prstGeom>
          <a:noFill/>
          <a:ln cap="flat" cmpd="sng" w="9525">
            <a:solidFill>
              <a:schemeClr val="accent1"/>
            </a:solidFill>
            <a:prstDash val="solid"/>
            <a:round/>
            <a:headEnd len="med" w="med" type="none"/>
            <a:tailEnd len="med" w="med" type="diamond"/>
          </a:ln>
        </p:spPr>
      </p:cxnSp>
      <p:cxnSp>
        <p:nvCxnSpPr>
          <p:cNvPr id="20700" name="Google Shape;20700;p54"/>
          <p:cNvCxnSpPr>
            <a:stCxn id="20693" idx="0"/>
            <a:endCxn id="20698" idx="1"/>
          </p:cNvCxnSpPr>
          <p:nvPr/>
        </p:nvCxnSpPr>
        <p:spPr>
          <a:xfrm rot="10800000">
            <a:off x="7862675" y="2755850"/>
            <a:ext cx="0" cy="207600"/>
          </a:xfrm>
          <a:prstGeom prst="straightConnector1">
            <a:avLst/>
          </a:prstGeom>
          <a:noFill/>
          <a:ln cap="flat" cmpd="sng" w="9525">
            <a:solidFill>
              <a:schemeClr val="accent1"/>
            </a:solidFill>
            <a:prstDash val="solid"/>
            <a:round/>
            <a:headEnd len="med" w="med" type="none"/>
            <a:tailEnd len="med" w="med" type="diamond"/>
          </a:ln>
        </p:spPr>
      </p:cxnSp>
      <p:cxnSp>
        <p:nvCxnSpPr>
          <p:cNvPr id="20701" name="Google Shape;20701;p54"/>
          <p:cNvCxnSpPr>
            <a:stCxn id="20695" idx="0"/>
            <a:endCxn id="20697" idx="1"/>
          </p:cNvCxnSpPr>
          <p:nvPr/>
        </p:nvCxnSpPr>
        <p:spPr>
          <a:xfrm>
            <a:off x="1817100" y="2370653"/>
            <a:ext cx="2750100" cy="370200"/>
          </a:xfrm>
          <a:prstGeom prst="bentConnector4">
            <a:avLst>
              <a:gd fmla="val 41322" name="adj1"/>
              <a:gd fmla="val 164302" name="adj2"/>
            </a:avLst>
          </a:prstGeom>
          <a:noFill/>
          <a:ln cap="flat" cmpd="sng" w="9525">
            <a:solidFill>
              <a:schemeClr val="accent1"/>
            </a:solidFill>
            <a:prstDash val="solid"/>
            <a:round/>
            <a:headEnd len="med" w="med" type="none"/>
            <a:tailEnd len="med" w="med" type="diamond"/>
          </a:ln>
        </p:spPr>
      </p:cxnSp>
      <p:cxnSp>
        <p:nvCxnSpPr>
          <p:cNvPr id="20702" name="Google Shape;20702;p54"/>
          <p:cNvCxnSpPr>
            <a:stCxn id="20697" idx="0"/>
            <a:endCxn id="20698" idx="3"/>
          </p:cNvCxnSpPr>
          <p:nvPr/>
        </p:nvCxnSpPr>
        <p:spPr>
          <a:xfrm flipH="1" rot="10800000">
            <a:off x="5044509" y="1985375"/>
            <a:ext cx="2818200" cy="370200"/>
          </a:xfrm>
          <a:prstGeom prst="bentConnector4">
            <a:avLst>
              <a:gd fmla="val 41531" name="adj1"/>
              <a:gd fmla="val 164302" name="adj2"/>
            </a:avLst>
          </a:prstGeom>
          <a:noFill/>
          <a:ln cap="flat" cmpd="sng" w="9525">
            <a:solidFill>
              <a:schemeClr val="accent1"/>
            </a:solidFill>
            <a:prstDash val="solid"/>
            <a:round/>
            <a:headEnd len="med" w="med" type="none"/>
            <a:tailEnd len="med" w="med" type="diamond"/>
          </a:ln>
        </p:spPr>
      </p:cxnSp>
      <p:grpSp>
        <p:nvGrpSpPr>
          <p:cNvPr id="20703" name="Google Shape;20703;p54"/>
          <p:cNvGrpSpPr/>
          <p:nvPr/>
        </p:nvGrpSpPr>
        <p:grpSpPr>
          <a:xfrm>
            <a:off x="4322000" y="2106432"/>
            <a:ext cx="490404" cy="498294"/>
            <a:chOff x="3527780" y="2885263"/>
            <a:chExt cx="347435" cy="345534"/>
          </a:xfrm>
        </p:grpSpPr>
        <p:sp>
          <p:nvSpPr>
            <p:cNvPr id="20704" name="Google Shape;20704;p5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5" name="Google Shape;20705;p5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6" name="Google Shape;20706;p5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7" name="Google Shape;20707;p5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8" name="Google Shape;20708;p5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5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5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1" name="Google Shape;20711;p5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2" name="Google Shape;20712;p5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5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5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5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5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5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8" name="Google Shape;20718;p5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5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0" name="Google Shape;20720;p5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1" name="Google Shape;20721;p5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2" name="Google Shape;20722;p5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5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5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5" name="Google Shape;20725;p5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5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7" name="Google Shape;20727;p54"/>
          <p:cNvGrpSpPr/>
          <p:nvPr/>
        </p:nvGrpSpPr>
        <p:grpSpPr>
          <a:xfrm>
            <a:off x="7617477" y="2136038"/>
            <a:ext cx="490408" cy="439064"/>
            <a:chOff x="3541011" y="1508594"/>
            <a:chExt cx="350166" cy="349434"/>
          </a:xfrm>
        </p:grpSpPr>
        <p:sp>
          <p:nvSpPr>
            <p:cNvPr id="20728" name="Google Shape;20728;p5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5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0" name="Google Shape;20730;p5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1" name="Google Shape;20731;p5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2" name="Google Shape;20732;p5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3" name="Google Shape;20733;p5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5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5" name="Google Shape;20735;p5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6" name="Google Shape;20736;p5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7" name="Google Shape;20737;p5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8" name="Google Shape;20738;p5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9" name="Google Shape;20739;p5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5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41" name="Google Shape;20741;p54"/>
          <p:cNvSpPr/>
          <p:nvPr/>
        </p:nvSpPr>
        <p:spPr>
          <a:xfrm>
            <a:off x="1128650" y="2121512"/>
            <a:ext cx="422311" cy="498298"/>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45" name="Shape 20745"/>
        <p:cNvGrpSpPr/>
        <p:nvPr/>
      </p:nvGrpSpPr>
      <p:grpSpPr>
        <a:xfrm>
          <a:off x="0" y="0"/>
          <a:ext cx="0" cy="0"/>
          <a:chOff x="0" y="0"/>
          <a:chExt cx="0" cy="0"/>
        </a:xfrm>
      </p:grpSpPr>
      <p:sp>
        <p:nvSpPr>
          <p:cNvPr id="20746" name="Google Shape;20746;p55"/>
          <p:cNvSpPr/>
          <p:nvPr/>
        </p:nvSpPr>
        <p:spPr>
          <a:xfrm>
            <a:off x="3408925" y="669100"/>
            <a:ext cx="2429100" cy="22032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7" name="Google Shape;20747;p55"/>
          <p:cNvSpPr txBox="1"/>
          <p:nvPr>
            <p:ph type="title"/>
          </p:nvPr>
        </p:nvSpPr>
        <p:spPr>
          <a:xfrm>
            <a:off x="1112575" y="3153100"/>
            <a:ext cx="7021800" cy="135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800">
                <a:solidFill>
                  <a:schemeClr val="accent1"/>
                </a:solidFill>
              </a:rPr>
              <a:t>CONCLUSION</a:t>
            </a:r>
            <a:r>
              <a:rPr lang="en" sz="3800">
                <a:solidFill>
                  <a:schemeClr val="lt1"/>
                </a:solidFill>
              </a:rPr>
              <a:t> and</a:t>
            </a:r>
            <a:r>
              <a:rPr lang="en" sz="3800">
                <a:solidFill>
                  <a:schemeClr val="accent1"/>
                </a:solidFill>
              </a:rPr>
              <a:t> LESSONS LEARNED</a:t>
            </a:r>
            <a:endParaRPr sz="3800">
              <a:solidFill>
                <a:schemeClr val="accent1"/>
              </a:solidFill>
            </a:endParaRPr>
          </a:p>
          <a:p>
            <a:pPr indent="0" lvl="0" marL="0" rtl="0" algn="ctr">
              <a:spcBef>
                <a:spcPts val="0"/>
              </a:spcBef>
              <a:spcAft>
                <a:spcPts val="0"/>
              </a:spcAft>
              <a:buNone/>
            </a:pPr>
            <a:r>
              <a:t/>
            </a:r>
            <a:endParaRPr>
              <a:solidFill>
                <a:schemeClr val="accent1"/>
              </a:solidFill>
            </a:endParaRPr>
          </a:p>
        </p:txBody>
      </p:sp>
      <p:sp>
        <p:nvSpPr>
          <p:cNvPr id="20748" name="Google Shape;20748;p55"/>
          <p:cNvSpPr txBox="1"/>
          <p:nvPr>
            <p:ph idx="2" type="title"/>
          </p:nvPr>
        </p:nvSpPr>
        <p:spPr>
          <a:xfrm>
            <a:off x="3293875" y="747250"/>
            <a:ext cx="2896800" cy="204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a:t>
            </a:r>
            <a:endParaRPr/>
          </a:p>
        </p:txBody>
      </p:sp>
      <p:cxnSp>
        <p:nvCxnSpPr>
          <p:cNvPr id="20749" name="Google Shape;20749;p55"/>
          <p:cNvCxnSpPr>
            <a:stCxn id="20746" idx="1"/>
            <a:endCxn id="20747" idx="0"/>
          </p:cNvCxnSpPr>
          <p:nvPr/>
        </p:nvCxnSpPr>
        <p:spPr>
          <a:xfrm>
            <a:off x="4623475" y="2872300"/>
            <a:ext cx="0" cy="280800"/>
          </a:xfrm>
          <a:prstGeom prst="straightConnector1">
            <a:avLst/>
          </a:prstGeom>
          <a:noFill/>
          <a:ln cap="flat" cmpd="sng" w="9525">
            <a:solidFill>
              <a:schemeClr val="accent1"/>
            </a:solidFill>
            <a:prstDash val="solid"/>
            <a:round/>
            <a:headEnd len="med" w="med" type="none"/>
            <a:tailEnd len="med" w="med" type="diamond"/>
          </a:ln>
        </p:spPr>
      </p:cxnSp>
      <p:cxnSp>
        <p:nvCxnSpPr>
          <p:cNvPr id="20750" name="Google Shape;20750;p55"/>
          <p:cNvCxnSpPr/>
          <p:nvPr/>
        </p:nvCxnSpPr>
        <p:spPr>
          <a:xfrm flipH="1">
            <a:off x="4665175" y="4523600"/>
            <a:ext cx="1800" cy="281100"/>
          </a:xfrm>
          <a:prstGeom prst="straightConnector1">
            <a:avLst/>
          </a:prstGeom>
          <a:noFill/>
          <a:ln cap="flat" cmpd="sng" w="9525">
            <a:solidFill>
              <a:schemeClr val="accent1"/>
            </a:solidFill>
            <a:prstDash val="solid"/>
            <a:round/>
            <a:headEnd len="med" w="med" type="diamond"/>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4" name="Shape 20754"/>
        <p:cNvGrpSpPr/>
        <p:nvPr/>
      </p:nvGrpSpPr>
      <p:grpSpPr>
        <a:xfrm>
          <a:off x="0" y="0"/>
          <a:ext cx="0" cy="0"/>
          <a:chOff x="0" y="0"/>
          <a:chExt cx="0" cy="0"/>
        </a:xfrm>
      </p:grpSpPr>
      <p:sp>
        <p:nvSpPr>
          <p:cNvPr id="20755" name="Google Shape;20755;p56"/>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CONCLUSION</a:t>
            </a:r>
            <a:endParaRPr/>
          </a:p>
        </p:txBody>
      </p:sp>
      <p:sp>
        <p:nvSpPr>
          <p:cNvPr id="20756" name="Google Shape;20756;p56"/>
          <p:cNvSpPr txBox="1"/>
          <p:nvPr>
            <p:ph idx="1" type="body"/>
          </p:nvPr>
        </p:nvSpPr>
        <p:spPr>
          <a:xfrm>
            <a:off x="720000" y="1237075"/>
            <a:ext cx="7767000" cy="3366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00">
                <a:solidFill>
                  <a:schemeClr val="accent1"/>
                </a:solidFill>
                <a:latin typeface="Oxanium"/>
                <a:ea typeface="Oxanium"/>
                <a:cs typeface="Oxanium"/>
                <a:sym typeface="Oxanium"/>
              </a:rPr>
              <a:t>OBJECTIVES AND FINDING RECAP</a:t>
            </a:r>
            <a:r>
              <a:rPr b="1" lang="en" sz="1400">
                <a:solidFill>
                  <a:schemeClr val="accent1"/>
                </a:solidFill>
                <a:latin typeface="Oxanium"/>
                <a:ea typeface="Oxanium"/>
                <a:cs typeface="Oxanium"/>
                <a:sym typeface="Oxanium"/>
              </a:rPr>
              <a:t>:</a:t>
            </a:r>
            <a:endParaRPr b="1" sz="1400">
              <a:solidFill>
                <a:schemeClr val="accent1"/>
              </a:solidFill>
              <a:latin typeface="Oxanium"/>
              <a:ea typeface="Oxanium"/>
              <a:cs typeface="Oxanium"/>
              <a:sym typeface="Oxanium"/>
            </a:endParaRPr>
          </a:p>
          <a:p>
            <a:pPr indent="-317500" lvl="0" marL="457200" rtl="0" algn="l">
              <a:lnSpc>
                <a:spcPct val="115000"/>
              </a:lnSpc>
              <a:spcBef>
                <a:spcPts val="0"/>
              </a:spcBef>
              <a:spcAft>
                <a:spcPts val="0"/>
              </a:spcAft>
              <a:buClr>
                <a:schemeClr val="accent1"/>
              </a:buClr>
              <a:buSzPts val="1400"/>
              <a:buChar char="●"/>
            </a:pPr>
            <a:r>
              <a:rPr lang="en" sz="1400"/>
              <a:t>Aimed to develop a parallel LU Decomposition algorithm to utilize multicore processors for faster computation in solving large systems of linear equations</a:t>
            </a:r>
            <a:endParaRPr sz="1400"/>
          </a:p>
          <a:p>
            <a:pPr indent="-317500" lvl="0" marL="457200" rtl="0" algn="l">
              <a:lnSpc>
                <a:spcPct val="115000"/>
              </a:lnSpc>
              <a:spcBef>
                <a:spcPts val="0"/>
              </a:spcBef>
              <a:spcAft>
                <a:spcPts val="0"/>
              </a:spcAft>
              <a:buClr>
                <a:schemeClr val="accent1"/>
              </a:buClr>
              <a:buSzPts val="1400"/>
              <a:buChar char="●"/>
            </a:pPr>
            <a:r>
              <a:rPr lang="en" sz="1400"/>
              <a:t>Implementations with and without partial pivoting showed significant speedups, particularly on high-CPU systems, and improved </a:t>
            </a:r>
            <a:r>
              <a:rPr lang="en" sz="1400"/>
              <a:t>numerical</a:t>
            </a:r>
            <a:r>
              <a:rPr lang="en" sz="1400"/>
              <a:t> stability (w/ partial pivoting), </a:t>
            </a:r>
            <a:r>
              <a:rPr lang="en" sz="1400"/>
              <a:t>accommodating</a:t>
            </a:r>
            <a:r>
              <a:rPr lang="en" sz="1400"/>
              <a:t> a wider </a:t>
            </a:r>
            <a:r>
              <a:rPr lang="en" sz="1400"/>
              <a:t>variety</a:t>
            </a:r>
            <a:r>
              <a:rPr lang="en" sz="1400"/>
              <a:t> of matrices</a:t>
            </a:r>
            <a:endParaRPr sz="1400"/>
          </a:p>
          <a:p>
            <a:pPr indent="0" lvl="0" marL="0" rtl="0" algn="l">
              <a:lnSpc>
                <a:spcPct val="115000"/>
              </a:lnSpc>
              <a:spcBef>
                <a:spcPts val="0"/>
              </a:spcBef>
              <a:spcAft>
                <a:spcPts val="0"/>
              </a:spcAft>
              <a:buNone/>
            </a:pPr>
            <a:r>
              <a:t/>
            </a:r>
            <a:endParaRPr sz="1400"/>
          </a:p>
          <a:p>
            <a:pPr indent="0" lvl="0" marL="0" rtl="0" algn="l">
              <a:lnSpc>
                <a:spcPct val="115000"/>
              </a:lnSpc>
              <a:spcBef>
                <a:spcPts val="0"/>
              </a:spcBef>
              <a:spcAft>
                <a:spcPts val="0"/>
              </a:spcAft>
              <a:buNone/>
            </a:pPr>
            <a:r>
              <a:rPr b="1" lang="en" sz="1400">
                <a:solidFill>
                  <a:schemeClr val="accent1"/>
                </a:solidFill>
                <a:latin typeface="Oxanium"/>
                <a:ea typeface="Oxanium"/>
                <a:cs typeface="Oxanium"/>
                <a:sym typeface="Oxanium"/>
              </a:rPr>
              <a:t>CONTRIBUTIONS</a:t>
            </a:r>
            <a:r>
              <a:rPr b="1" lang="en" sz="1400">
                <a:solidFill>
                  <a:schemeClr val="accent1"/>
                </a:solidFill>
                <a:latin typeface="Oxanium"/>
                <a:ea typeface="Oxanium"/>
                <a:cs typeface="Oxanium"/>
                <a:sym typeface="Oxanium"/>
              </a:rPr>
              <a:t>:</a:t>
            </a:r>
            <a:endParaRPr b="1" sz="1400">
              <a:solidFill>
                <a:schemeClr val="accent1"/>
              </a:solidFill>
              <a:latin typeface="Oxanium"/>
              <a:ea typeface="Oxanium"/>
              <a:cs typeface="Oxanium"/>
              <a:sym typeface="Oxanium"/>
            </a:endParaRPr>
          </a:p>
          <a:p>
            <a:pPr indent="-317500" lvl="0" marL="457200" rtl="0" algn="l">
              <a:lnSpc>
                <a:spcPct val="115000"/>
              </a:lnSpc>
              <a:spcBef>
                <a:spcPts val="0"/>
              </a:spcBef>
              <a:spcAft>
                <a:spcPts val="0"/>
              </a:spcAft>
              <a:buClr>
                <a:schemeClr val="accent1"/>
              </a:buClr>
              <a:buSzPts val="1400"/>
              <a:buChar char="●"/>
            </a:pPr>
            <a:r>
              <a:rPr lang="en" sz="1400"/>
              <a:t>Development of a parallel algorithm that efficiently distributes tasks across threads [using pthreads]</a:t>
            </a:r>
            <a:endParaRPr sz="1400"/>
          </a:p>
          <a:p>
            <a:pPr indent="-317500" lvl="0" marL="457200" rtl="0" algn="l">
              <a:spcBef>
                <a:spcPts val="0"/>
              </a:spcBef>
              <a:spcAft>
                <a:spcPts val="0"/>
              </a:spcAft>
              <a:buClr>
                <a:schemeClr val="accent1"/>
              </a:buClr>
              <a:buSzPts val="1400"/>
              <a:buChar char="●"/>
            </a:pPr>
            <a:r>
              <a:rPr lang="en" sz="1400"/>
              <a:t>A comprehensive performance evaluation demonstrating scalability [on intel/linux and apple silicon/mac]</a:t>
            </a:r>
            <a:endParaRPr sz="1400"/>
          </a:p>
          <a:p>
            <a:pPr indent="-317500" lvl="0" marL="457200" rtl="0" algn="l">
              <a:spcBef>
                <a:spcPts val="0"/>
              </a:spcBef>
              <a:spcAft>
                <a:spcPts val="0"/>
              </a:spcAft>
              <a:buClr>
                <a:schemeClr val="accent1"/>
              </a:buClr>
              <a:buSzPts val="1400"/>
              <a:buChar char="●"/>
            </a:pPr>
            <a:r>
              <a:rPr lang="en" sz="1400"/>
              <a:t>An analysis of speed vs scalability highlighting partial pivotings </a:t>
            </a:r>
            <a:r>
              <a:rPr lang="en" sz="1400"/>
              <a:t>benefits</a:t>
            </a:r>
            <a:endParaRPr sz="1400"/>
          </a:p>
          <a:p>
            <a:pPr indent="-317500" lvl="0" marL="457200" rtl="0" algn="l">
              <a:spcBef>
                <a:spcPts val="0"/>
              </a:spcBef>
              <a:spcAft>
                <a:spcPts val="0"/>
              </a:spcAft>
              <a:buClr>
                <a:schemeClr val="accent1"/>
              </a:buClr>
              <a:buSzPts val="1400"/>
              <a:buChar char="●"/>
            </a:pPr>
            <a:r>
              <a:rPr lang="en" sz="1400"/>
              <a:t>Insights into overcoming challenges in </a:t>
            </a:r>
            <a:r>
              <a:rPr lang="en" sz="1400"/>
              <a:t>parallelizing</a:t>
            </a:r>
            <a:r>
              <a:rPr lang="en" sz="1400"/>
              <a:t> </a:t>
            </a:r>
            <a:r>
              <a:rPr lang="en" sz="1400"/>
              <a:t>numerical</a:t>
            </a:r>
            <a:r>
              <a:rPr lang="en" sz="1400"/>
              <a:t> methods</a:t>
            </a:r>
            <a:endParaRPr sz="1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60" name="Shape 20760"/>
        <p:cNvGrpSpPr/>
        <p:nvPr/>
      </p:nvGrpSpPr>
      <p:grpSpPr>
        <a:xfrm>
          <a:off x="0" y="0"/>
          <a:ext cx="0" cy="0"/>
          <a:chOff x="0" y="0"/>
          <a:chExt cx="0" cy="0"/>
        </a:xfrm>
      </p:grpSpPr>
      <p:sp>
        <p:nvSpPr>
          <p:cNvPr id="20761" name="Google Shape;20761;p57"/>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chemeClr val="accent1"/>
                </a:solidFill>
              </a:rPr>
              <a:t>LESSONS LEARNED</a:t>
            </a:r>
            <a:endParaRPr sz="2700"/>
          </a:p>
        </p:txBody>
      </p:sp>
      <p:sp>
        <p:nvSpPr>
          <p:cNvPr id="20762" name="Google Shape;20762;p57"/>
          <p:cNvSpPr txBox="1"/>
          <p:nvPr>
            <p:ph idx="1" type="body"/>
          </p:nvPr>
        </p:nvSpPr>
        <p:spPr>
          <a:xfrm>
            <a:off x="720000" y="1237083"/>
            <a:ext cx="7704000" cy="3366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00">
                <a:latin typeface="Oxanium"/>
                <a:ea typeface="Oxanium"/>
                <a:cs typeface="Oxanium"/>
                <a:sym typeface="Oxanium"/>
              </a:rPr>
              <a:t>Parallelizing LU Decomposition marks a substantial </a:t>
            </a:r>
            <a:r>
              <a:rPr b="1" lang="en" sz="1400">
                <a:latin typeface="Oxanium"/>
                <a:ea typeface="Oxanium"/>
                <a:cs typeface="Oxanium"/>
                <a:sym typeface="Oxanium"/>
              </a:rPr>
              <a:t>advancement</a:t>
            </a:r>
            <a:r>
              <a:rPr b="1" lang="en" sz="1400">
                <a:latin typeface="Oxanium"/>
                <a:ea typeface="Oxanium"/>
                <a:cs typeface="Oxanium"/>
                <a:sym typeface="Oxanium"/>
              </a:rPr>
              <a:t> in solving large linear systems more </a:t>
            </a:r>
            <a:r>
              <a:rPr b="1" lang="en" sz="1400">
                <a:latin typeface="Oxanium"/>
                <a:ea typeface="Oxanium"/>
                <a:cs typeface="Oxanium"/>
                <a:sym typeface="Oxanium"/>
              </a:rPr>
              <a:t>efficiently</a:t>
            </a:r>
            <a:r>
              <a:rPr b="1" lang="en" sz="1400">
                <a:latin typeface="Oxanium"/>
                <a:ea typeface="Oxanium"/>
                <a:cs typeface="Oxanium"/>
                <a:sym typeface="Oxanium"/>
              </a:rPr>
              <a:t>, showcasing the transformative potential of parallel computing in numerical methods and significantly accelerating scientific discovery and innovation without sacrificing accuracy</a:t>
            </a:r>
            <a:endParaRPr sz="1400"/>
          </a:p>
          <a:p>
            <a:pPr indent="0" lvl="0" marL="0" rtl="0" algn="l">
              <a:lnSpc>
                <a:spcPct val="115000"/>
              </a:lnSpc>
              <a:spcBef>
                <a:spcPts val="0"/>
              </a:spcBef>
              <a:spcAft>
                <a:spcPts val="0"/>
              </a:spcAft>
              <a:buNone/>
            </a:pPr>
            <a:r>
              <a:t/>
            </a:r>
            <a:endParaRPr sz="1400"/>
          </a:p>
          <a:p>
            <a:pPr indent="0" lvl="0" marL="0" rtl="0" algn="l">
              <a:lnSpc>
                <a:spcPct val="115000"/>
              </a:lnSpc>
              <a:spcBef>
                <a:spcPts val="0"/>
              </a:spcBef>
              <a:spcAft>
                <a:spcPts val="0"/>
              </a:spcAft>
              <a:buNone/>
            </a:pPr>
            <a:r>
              <a:rPr b="1" lang="en" sz="1500">
                <a:solidFill>
                  <a:schemeClr val="accent1"/>
                </a:solidFill>
                <a:latin typeface="Oxanium"/>
                <a:ea typeface="Oxanium"/>
                <a:cs typeface="Oxanium"/>
                <a:sym typeface="Oxanium"/>
              </a:rPr>
              <a:t>FUTURE DIRECTIONS</a:t>
            </a:r>
            <a:r>
              <a:rPr b="1" lang="en" sz="1500">
                <a:solidFill>
                  <a:schemeClr val="accent1"/>
                </a:solidFill>
                <a:latin typeface="Oxanium"/>
                <a:ea typeface="Oxanium"/>
                <a:cs typeface="Oxanium"/>
                <a:sym typeface="Oxanium"/>
              </a:rPr>
              <a:t>:</a:t>
            </a:r>
            <a:endParaRPr b="1" sz="1500">
              <a:solidFill>
                <a:schemeClr val="accent1"/>
              </a:solidFill>
              <a:latin typeface="Oxanium"/>
              <a:ea typeface="Oxanium"/>
              <a:cs typeface="Oxanium"/>
              <a:sym typeface="Oxanium"/>
            </a:endParaRPr>
          </a:p>
          <a:p>
            <a:pPr indent="-323850" lvl="0" marL="457200" rtl="0" algn="l">
              <a:spcBef>
                <a:spcPts val="0"/>
              </a:spcBef>
              <a:spcAft>
                <a:spcPts val="0"/>
              </a:spcAft>
              <a:buClr>
                <a:schemeClr val="accent1"/>
              </a:buClr>
              <a:buSzPts val="1500"/>
              <a:buChar char="●"/>
            </a:pPr>
            <a:r>
              <a:rPr lang="en" sz="1500"/>
              <a:t>Exploring advanced parallelization strategies for enhanced performance and scalability</a:t>
            </a:r>
            <a:endParaRPr sz="1500"/>
          </a:p>
          <a:p>
            <a:pPr indent="-323850" lvl="0" marL="457200" rtl="0" algn="l">
              <a:spcBef>
                <a:spcPts val="0"/>
              </a:spcBef>
              <a:spcAft>
                <a:spcPts val="0"/>
              </a:spcAft>
              <a:buClr>
                <a:schemeClr val="accent1"/>
              </a:buClr>
              <a:buSzPts val="1500"/>
              <a:buChar char="●"/>
            </a:pPr>
            <a:r>
              <a:rPr lang="en" sz="1500"/>
              <a:t>Applying the algorithm to real-world problems to test its utility</a:t>
            </a:r>
            <a:endParaRPr sz="1500"/>
          </a:p>
          <a:p>
            <a:pPr indent="-323850" lvl="0" marL="457200" rtl="0" algn="l">
              <a:spcBef>
                <a:spcPts val="0"/>
              </a:spcBef>
              <a:spcAft>
                <a:spcPts val="0"/>
              </a:spcAft>
              <a:buClr>
                <a:schemeClr val="accent1"/>
              </a:buClr>
              <a:buSzPts val="1500"/>
              <a:buChar char="●"/>
            </a:pPr>
            <a:r>
              <a:rPr lang="en" sz="1500"/>
              <a:t>Integrating the algorithm into high-performance computing frameworks for broader access</a:t>
            </a:r>
            <a:endParaRPr sz="1500"/>
          </a:p>
          <a:p>
            <a:pPr indent="-323850" lvl="0" marL="457200" rtl="0" algn="l">
              <a:spcBef>
                <a:spcPts val="0"/>
              </a:spcBef>
              <a:spcAft>
                <a:spcPts val="0"/>
              </a:spcAft>
              <a:buClr>
                <a:schemeClr val="accent1"/>
              </a:buClr>
              <a:buSzPts val="1500"/>
              <a:buChar char="●"/>
            </a:pPr>
            <a:r>
              <a:rPr lang="en" sz="1500"/>
              <a:t>Extending its applicability to sparse matrices and special structures</a:t>
            </a:r>
            <a:endParaRPr sz="1500"/>
          </a:p>
          <a:p>
            <a:pPr indent="0" lvl="0" marL="0" rtl="0" algn="l">
              <a:spcBef>
                <a:spcPts val="0"/>
              </a:spcBef>
              <a:spcAft>
                <a:spcPts val="0"/>
              </a:spcAft>
              <a:buNone/>
            </a:pPr>
            <a:r>
              <a:rPr lang="en" sz="1500"/>
              <a:t>This project lays a foundational step towards innovative research and application in parallel computing and numerical linear algebra.</a:t>
            </a:r>
            <a:endParaRPr sz="15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66" name="Shape 20766"/>
        <p:cNvGrpSpPr/>
        <p:nvPr/>
      </p:nvGrpSpPr>
      <p:grpSpPr>
        <a:xfrm>
          <a:off x="0" y="0"/>
          <a:ext cx="0" cy="0"/>
          <a:chOff x="0" y="0"/>
          <a:chExt cx="0" cy="0"/>
        </a:xfrm>
      </p:grpSpPr>
      <p:sp>
        <p:nvSpPr>
          <p:cNvPr id="20767" name="Google Shape;20767;p58"/>
          <p:cNvSpPr txBox="1"/>
          <p:nvPr/>
        </p:nvSpPr>
        <p:spPr>
          <a:xfrm>
            <a:off x="2449900" y="457200"/>
            <a:ext cx="4416600" cy="78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Abel"/>
              <a:ea typeface="Abel"/>
              <a:cs typeface="Abel"/>
              <a:sym typeface="Abel"/>
            </a:endParaRPr>
          </a:p>
        </p:txBody>
      </p:sp>
      <p:sp>
        <p:nvSpPr>
          <p:cNvPr id="20768" name="Google Shape;20768;p58"/>
          <p:cNvSpPr txBox="1"/>
          <p:nvPr>
            <p:ph type="title"/>
          </p:nvPr>
        </p:nvSpPr>
        <p:spPr>
          <a:xfrm>
            <a:off x="720000" y="532500"/>
            <a:ext cx="7704000" cy="63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chemeClr val="accent1"/>
                </a:solidFill>
              </a:rPr>
              <a:t>ACKNOWLEDGMENTS</a:t>
            </a:r>
            <a:endParaRPr sz="3000"/>
          </a:p>
        </p:txBody>
      </p:sp>
      <p:sp>
        <p:nvSpPr>
          <p:cNvPr id="20769" name="Google Shape;20769;p58"/>
          <p:cNvSpPr txBox="1"/>
          <p:nvPr/>
        </p:nvSpPr>
        <p:spPr>
          <a:xfrm>
            <a:off x="1078350" y="1389850"/>
            <a:ext cx="6987300" cy="106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Abel"/>
                <a:ea typeface="Abel"/>
                <a:cs typeface="Abel"/>
                <a:sym typeface="Abel"/>
              </a:rPr>
              <a:t>We express our gratitude to our ECE 688 instructor, Yuchen Huang, and Adjunct Support Faculty, Venkatesh Srinivas, for their invaluable guidance and support throughout this project.</a:t>
            </a:r>
            <a:endParaRPr b="1" sz="2400">
              <a:solidFill>
                <a:schemeClr val="dk2"/>
              </a:solidFill>
              <a:latin typeface="Abel"/>
              <a:ea typeface="Abel"/>
              <a:cs typeface="Abel"/>
              <a:sym typeface="Abe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73" name="Shape 20773"/>
        <p:cNvGrpSpPr/>
        <p:nvPr/>
      </p:nvGrpSpPr>
      <p:grpSpPr>
        <a:xfrm>
          <a:off x="0" y="0"/>
          <a:ext cx="0" cy="0"/>
          <a:chOff x="0" y="0"/>
          <a:chExt cx="0" cy="0"/>
        </a:xfrm>
      </p:grpSpPr>
      <p:sp>
        <p:nvSpPr>
          <p:cNvPr id="20774" name="Google Shape;20774;p59"/>
          <p:cNvSpPr txBox="1"/>
          <p:nvPr>
            <p:ph type="title"/>
          </p:nvPr>
        </p:nvSpPr>
        <p:spPr>
          <a:xfrm>
            <a:off x="530225" y="326525"/>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0775" name="Google Shape;20775;p59"/>
          <p:cNvSpPr txBox="1"/>
          <p:nvPr>
            <p:ph idx="1" type="body"/>
          </p:nvPr>
        </p:nvSpPr>
        <p:spPr>
          <a:xfrm>
            <a:off x="607850" y="884825"/>
            <a:ext cx="7704000" cy="4026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[1] K. Hartnett and substantive Quanta Magazine moderates comments to facilitate an informed, “New algorithm breaks speed limit for solving linear equations,” Quanta Magazine, https://www.quantamagazine.org/new-algorithm-breaks-speed-limitfor-solving-linear-equations-20210308/ (accessed Jan. 28, 2024). </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en" sz="1200"/>
              <a:t>[2] T. J. Dekker, W. Hoffmann, and K. Potma, “Parallel algorithms for solving large linear systems,” Journal of Computational and Applied Mathematics, vol. 50, no. 1–3, pp. 221–232, 1994. doi:10.1016/0377- 0427(94)90302-6 </a:t>
            </a:r>
            <a:endParaRPr sz="1200"/>
          </a:p>
          <a:p>
            <a:pPr indent="0" lvl="0" marL="45720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en" sz="1200"/>
              <a:t>[3] W. by: Q. Chunawala, “Fast algorithms for solving a system of linear equations,” Baeldung on Computer Science, https://www.baeldung.com/cs/solving-system-linear-equations (accessed Jan. 28, 2024). </a:t>
            </a:r>
            <a:endParaRPr sz="1200"/>
          </a:p>
          <a:p>
            <a:pPr indent="0" lvl="0" marL="45720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en" sz="1200"/>
              <a:t>[4] D. Kaya and K. Wright, “Parallel algorithms for LU decomposition on a shared memory multiprocessor,” Applied Mathematics and Computation, vol. 163, no. 1, pp. 179–191, Apr. 2005. doi:10.1016/j.amc.2004.01.027 </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en" sz="1200"/>
              <a:t>[5] E. E. Santos and M. Muralcetharan, “Analysis and Implementation of Parallel LU-Decomposition with Different Data layouts,” University of California, Riverside, Jun. 2000.</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54" name="Shape 20254"/>
        <p:cNvGrpSpPr/>
        <p:nvPr/>
      </p:nvGrpSpPr>
      <p:grpSpPr>
        <a:xfrm>
          <a:off x="0" y="0"/>
          <a:ext cx="0" cy="0"/>
          <a:chOff x="0" y="0"/>
          <a:chExt cx="0" cy="0"/>
        </a:xfrm>
      </p:grpSpPr>
      <p:sp>
        <p:nvSpPr>
          <p:cNvPr id="20255" name="Google Shape;20255;p34"/>
          <p:cNvSpPr/>
          <p:nvPr/>
        </p:nvSpPr>
        <p:spPr>
          <a:xfrm>
            <a:off x="3638225" y="730583"/>
            <a:ext cx="1867500" cy="18672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34"/>
          <p:cNvSpPr txBox="1"/>
          <p:nvPr>
            <p:ph type="title"/>
          </p:nvPr>
        </p:nvSpPr>
        <p:spPr>
          <a:xfrm>
            <a:off x="1061150" y="2870225"/>
            <a:ext cx="70218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OBJECTIVE </a:t>
            </a:r>
            <a:r>
              <a:rPr lang="en"/>
              <a:t>and </a:t>
            </a:r>
            <a:r>
              <a:rPr lang="en">
                <a:solidFill>
                  <a:schemeClr val="accent1"/>
                </a:solidFill>
              </a:rPr>
              <a:t>BACKGROUND</a:t>
            </a:r>
            <a:endParaRPr>
              <a:solidFill>
                <a:schemeClr val="accent1"/>
              </a:solidFill>
            </a:endParaRPr>
          </a:p>
        </p:txBody>
      </p:sp>
      <p:sp>
        <p:nvSpPr>
          <p:cNvPr id="20257" name="Google Shape;20257;p34"/>
          <p:cNvSpPr txBox="1"/>
          <p:nvPr>
            <p:ph idx="2" type="title"/>
          </p:nvPr>
        </p:nvSpPr>
        <p:spPr>
          <a:xfrm>
            <a:off x="3830875" y="648225"/>
            <a:ext cx="1482000" cy="20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endParaRPr/>
          </a:p>
        </p:txBody>
      </p:sp>
      <p:cxnSp>
        <p:nvCxnSpPr>
          <p:cNvPr id="20258" name="Google Shape;20258;p34"/>
          <p:cNvCxnSpPr>
            <a:stCxn id="20255" idx="1"/>
            <a:endCxn id="20256" idx="0"/>
          </p:cNvCxnSpPr>
          <p:nvPr/>
        </p:nvCxnSpPr>
        <p:spPr>
          <a:xfrm>
            <a:off x="4571975" y="2597783"/>
            <a:ext cx="0" cy="272400"/>
          </a:xfrm>
          <a:prstGeom prst="straightConnector1">
            <a:avLst/>
          </a:prstGeom>
          <a:noFill/>
          <a:ln cap="flat" cmpd="sng" w="9525">
            <a:solidFill>
              <a:schemeClr val="accent1"/>
            </a:solidFill>
            <a:prstDash val="solid"/>
            <a:round/>
            <a:headEnd len="med" w="med" type="none"/>
            <a:tailEnd len="med" w="med" type="diamond"/>
          </a:ln>
        </p:spPr>
      </p:cxnSp>
      <p:cxnSp>
        <p:nvCxnSpPr>
          <p:cNvPr id="20259" name="Google Shape;20259;p34"/>
          <p:cNvCxnSpPr>
            <a:stCxn id="20256" idx="2"/>
            <a:endCxn id="20260" idx="0"/>
          </p:cNvCxnSpPr>
          <p:nvPr/>
        </p:nvCxnSpPr>
        <p:spPr>
          <a:xfrm>
            <a:off x="4572050" y="3712025"/>
            <a:ext cx="0" cy="514800"/>
          </a:xfrm>
          <a:prstGeom prst="straightConnector1">
            <a:avLst/>
          </a:prstGeom>
          <a:noFill/>
          <a:ln cap="flat" cmpd="sng" w="9525">
            <a:solidFill>
              <a:schemeClr val="accent1"/>
            </a:solidFill>
            <a:prstDash val="solid"/>
            <a:round/>
            <a:headEnd len="med" w="med" type="diamond"/>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64" name="Shape 20264"/>
        <p:cNvGrpSpPr/>
        <p:nvPr/>
      </p:nvGrpSpPr>
      <p:grpSpPr>
        <a:xfrm>
          <a:off x="0" y="0"/>
          <a:ext cx="0" cy="0"/>
          <a:chOff x="0" y="0"/>
          <a:chExt cx="0" cy="0"/>
        </a:xfrm>
      </p:grpSpPr>
      <p:sp>
        <p:nvSpPr>
          <p:cNvPr id="20265" name="Google Shape;20265;p35"/>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a:t>
            </a:r>
            <a:r>
              <a:rPr lang="en">
                <a:solidFill>
                  <a:schemeClr val="accent1"/>
                </a:solidFill>
              </a:rPr>
              <a:t>OBJECTIVE</a:t>
            </a:r>
            <a:endParaRPr>
              <a:solidFill>
                <a:schemeClr val="accent1"/>
              </a:solidFill>
            </a:endParaRPr>
          </a:p>
        </p:txBody>
      </p:sp>
      <p:sp>
        <p:nvSpPr>
          <p:cNvPr id="20266" name="Google Shape;20266;p35"/>
          <p:cNvSpPr txBox="1"/>
          <p:nvPr>
            <p:ph idx="1" type="subTitle"/>
          </p:nvPr>
        </p:nvSpPr>
        <p:spPr>
          <a:xfrm rot="-582">
            <a:off x="301725" y="1254064"/>
            <a:ext cx="5318400" cy="32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Our objective:</a:t>
            </a:r>
            <a:endParaRPr sz="1700"/>
          </a:p>
          <a:p>
            <a:pPr indent="-336550" lvl="0" marL="457200" rtl="0" algn="l">
              <a:spcBef>
                <a:spcPts val="1600"/>
              </a:spcBef>
              <a:spcAft>
                <a:spcPts val="0"/>
              </a:spcAft>
              <a:buSzPts val="1700"/>
              <a:buChar char="●"/>
            </a:pPr>
            <a:r>
              <a:rPr lang="en" sz="1700"/>
              <a:t>De</a:t>
            </a:r>
            <a:r>
              <a:rPr lang="en" sz="1700"/>
              <a:t>velop and implement a parallel LU Decomposition algorithm using POSIX threads to enhance computational efficiency for solving linear system equations</a:t>
            </a:r>
            <a:endParaRPr sz="1700"/>
          </a:p>
          <a:p>
            <a:pPr indent="-336550" lvl="0" marL="457200" rtl="0" algn="l">
              <a:spcBef>
                <a:spcPts val="1600"/>
              </a:spcBef>
              <a:spcAft>
                <a:spcPts val="0"/>
              </a:spcAft>
              <a:buSzPts val="1700"/>
              <a:buChar char="●"/>
            </a:pPr>
            <a:r>
              <a:rPr lang="en" sz="1700"/>
              <a:t>Investigate techniques such as partial pivoting to ensure numerical stability in the parallelized algorithm for reliable computational results</a:t>
            </a:r>
            <a:endParaRPr sz="1700"/>
          </a:p>
          <a:p>
            <a:pPr indent="-336550" lvl="0" marL="457200" rtl="0" algn="l">
              <a:spcBef>
                <a:spcPts val="1600"/>
              </a:spcBef>
              <a:spcAft>
                <a:spcPts val="0"/>
              </a:spcAft>
              <a:buSzPts val="1700"/>
              <a:buChar char="●"/>
            </a:pPr>
            <a:r>
              <a:rPr lang="en" sz="1700"/>
              <a:t>Aim to leverage multicore processors effectively to achieve substantial reductions in computation time while maintaining numerical accuracy in the solution</a:t>
            </a:r>
            <a:endParaRPr sz="1700"/>
          </a:p>
        </p:txBody>
      </p:sp>
      <p:sp>
        <p:nvSpPr>
          <p:cNvPr id="20267" name="Google Shape;20267;p35"/>
          <p:cNvSpPr/>
          <p:nvPr/>
        </p:nvSpPr>
        <p:spPr>
          <a:xfrm>
            <a:off x="7379925" y="4390625"/>
            <a:ext cx="3425" cy="3400"/>
          </a:xfrm>
          <a:custGeom>
            <a:rect b="b" l="l" r="r" t="t"/>
            <a:pathLst>
              <a:path extrusionOk="0" h="136" w="137">
                <a:moveTo>
                  <a:pt x="69" y="0"/>
                </a:moveTo>
                <a:cubicBezTo>
                  <a:pt x="32" y="0"/>
                  <a:pt x="0" y="30"/>
                  <a:pt x="0" y="67"/>
                </a:cubicBezTo>
                <a:cubicBezTo>
                  <a:pt x="0" y="104"/>
                  <a:pt x="32" y="136"/>
                  <a:pt x="69" y="136"/>
                </a:cubicBezTo>
                <a:cubicBezTo>
                  <a:pt x="106" y="136"/>
                  <a:pt x="136" y="104"/>
                  <a:pt x="136" y="67"/>
                </a:cubicBezTo>
                <a:cubicBezTo>
                  <a:pt x="136" y="30"/>
                  <a:pt x="106" y="0"/>
                  <a:pt x="69"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71" name="Shape 20271"/>
        <p:cNvGrpSpPr/>
        <p:nvPr/>
      </p:nvGrpSpPr>
      <p:grpSpPr>
        <a:xfrm>
          <a:off x="0" y="0"/>
          <a:ext cx="0" cy="0"/>
          <a:chOff x="0" y="0"/>
          <a:chExt cx="0" cy="0"/>
        </a:xfrm>
      </p:grpSpPr>
      <p:sp>
        <p:nvSpPr>
          <p:cNvPr id="20272" name="Google Shape;20272;p36"/>
          <p:cNvSpPr txBox="1"/>
          <p:nvPr>
            <p:ph type="title"/>
          </p:nvPr>
        </p:nvSpPr>
        <p:spPr>
          <a:xfrm>
            <a:off x="491400" y="3114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 DECOMPOSITION</a:t>
            </a:r>
            <a:r>
              <a:rPr lang="en">
                <a:solidFill>
                  <a:schemeClr val="accent1"/>
                </a:solidFill>
              </a:rPr>
              <a:t> </a:t>
            </a:r>
            <a:r>
              <a:rPr lang="en">
                <a:solidFill>
                  <a:schemeClr val="accent1"/>
                </a:solidFill>
              </a:rPr>
              <a:t>BACKGROUND </a:t>
            </a:r>
            <a:endParaRPr>
              <a:solidFill>
                <a:schemeClr val="accent1"/>
              </a:solidFill>
            </a:endParaRPr>
          </a:p>
        </p:txBody>
      </p:sp>
      <p:sp>
        <p:nvSpPr>
          <p:cNvPr id="20273" name="Google Shape;20273;p36"/>
          <p:cNvSpPr txBox="1"/>
          <p:nvPr/>
        </p:nvSpPr>
        <p:spPr>
          <a:xfrm>
            <a:off x="5072715" y="1040552"/>
            <a:ext cx="3606900" cy="4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D3CFC1"/>
                </a:solidFill>
                <a:latin typeface="Oxanium"/>
                <a:ea typeface="Oxanium"/>
                <a:cs typeface="Oxanium"/>
                <a:sym typeface="Oxanium"/>
              </a:rPr>
              <a:t>Linear System Equations</a:t>
            </a:r>
            <a:endParaRPr b="1" sz="2000">
              <a:solidFill>
                <a:srgbClr val="D3CFC1"/>
              </a:solidFill>
              <a:latin typeface="Oxanium"/>
              <a:ea typeface="Oxanium"/>
              <a:cs typeface="Oxanium"/>
              <a:sym typeface="Oxanium"/>
            </a:endParaRPr>
          </a:p>
        </p:txBody>
      </p:sp>
      <p:sp>
        <p:nvSpPr>
          <p:cNvPr id="20274" name="Google Shape;20274;p36"/>
          <p:cNvSpPr txBox="1"/>
          <p:nvPr/>
        </p:nvSpPr>
        <p:spPr>
          <a:xfrm>
            <a:off x="5072750" y="1431375"/>
            <a:ext cx="3675900" cy="81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Abel"/>
                <a:ea typeface="Abel"/>
                <a:cs typeface="Abel"/>
                <a:sym typeface="Abel"/>
              </a:rPr>
              <a:t>A set of equations that can be solved simultaneously to find the values of unknown variables (Gaussian Elimination/LU Decomposition)</a:t>
            </a:r>
            <a:endParaRPr>
              <a:solidFill>
                <a:schemeClr val="dk2"/>
              </a:solidFill>
              <a:latin typeface="Abel"/>
              <a:ea typeface="Abel"/>
              <a:cs typeface="Abel"/>
              <a:sym typeface="Abel"/>
            </a:endParaRPr>
          </a:p>
        </p:txBody>
      </p:sp>
      <p:sp>
        <p:nvSpPr>
          <p:cNvPr id="20275" name="Google Shape;20275;p36"/>
          <p:cNvSpPr txBox="1"/>
          <p:nvPr/>
        </p:nvSpPr>
        <p:spPr>
          <a:xfrm>
            <a:off x="5072715" y="2297826"/>
            <a:ext cx="3606900" cy="4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D3CFC1"/>
                </a:solidFill>
                <a:latin typeface="Oxanium"/>
                <a:ea typeface="Oxanium"/>
                <a:cs typeface="Oxanium"/>
                <a:sym typeface="Oxanium"/>
              </a:rPr>
              <a:t>LU </a:t>
            </a:r>
            <a:r>
              <a:rPr b="1" lang="en" sz="2000">
                <a:solidFill>
                  <a:srgbClr val="D3CFC1"/>
                </a:solidFill>
                <a:latin typeface="Oxanium"/>
                <a:ea typeface="Oxanium"/>
                <a:cs typeface="Oxanium"/>
                <a:sym typeface="Oxanium"/>
              </a:rPr>
              <a:t>Decomposition</a:t>
            </a:r>
            <a:r>
              <a:rPr b="1" lang="en" sz="2000">
                <a:solidFill>
                  <a:srgbClr val="D3CFC1"/>
                </a:solidFill>
                <a:latin typeface="Oxanium"/>
                <a:ea typeface="Oxanium"/>
                <a:cs typeface="Oxanium"/>
                <a:sym typeface="Oxanium"/>
              </a:rPr>
              <a:t> </a:t>
            </a:r>
            <a:endParaRPr b="1" sz="2000">
              <a:solidFill>
                <a:srgbClr val="D3CFC1"/>
              </a:solidFill>
              <a:latin typeface="Oxanium"/>
              <a:ea typeface="Oxanium"/>
              <a:cs typeface="Oxanium"/>
              <a:sym typeface="Oxanium"/>
            </a:endParaRPr>
          </a:p>
        </p:txBody>
      </p:sp>
      <p:sp>
        <p:nvSpPr>
          <p:cNvPr id="20276" name="Google Shape;20276;p36"/>
          <p:cNvSpPr txBox="1"/>
          <p:nvPr/>
        </p:nvSpPr>
        <p:spPr>
          <a:xfrm>
            <a:off x="5072725" y="2688750"/>
            <a:ext cx="36069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Abel"/>
                <a:ea typeface="Abel"/>
                <a:cs typeface="Abel"/>
                <a:sym typeface="Abel"/>
              </a:rPr>
              <a:t>A method used to factorize a matrix into lower and upper triangular matrices to simplify the solution of linear systems (Takes most time of the solver!)</a:t>
            </a:r>
            <a:endParaRPr b="1">
              <a:solidFill>
                <a:schemeClr val="dk2"/>
              </a:solidFill>
              <a:latin typeface="Abel"/>
              <a:ea typeface="Abel"/>
              <a:cs typeface="Abel"/>
              <a:sym typeface="Abel"/>
            </a:endParaRPr>
          </a:p>
        </p:txBody>
      </p:sp>
      <p:sp>
        <p:nvSpPr>
          <p:cNvPr id="20277" name="Google Shape;20277;p36"/>
          <p:cNvSpPr/>
          <p:nvPr/>
        </p:nvSpPr>
        <p:spPr>
          <a:xfrm>
            <a:off x="4019400" y="1544925"/>
            <a:ext cx="743700" cy="702000"/>
          </a:xfrm>
          <a:prstGeom prst="snip2DiagRect">
            <a:avLst>
              <a:gd fmla="val 0" name="adj1"/>
              <a:gd fmla="val 16667" name="adj2"/>
            </a:avLst>
          </a:prstGeom>
          <a:noFill/>
          <a:ln cap="flat" cmpd="sng" w="9525">
            <a:solidFill>
              <a:srgbClr val="BF9F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36"/>
          <p:cNvSpPr/>
          <p:nvPr/>
        </p:nvSpPr>
        <p:spPr>
          <a:xfrm>
            <a:off x="4019400" y="2711043"/>
            <a:ext cx="743700" cy="702000"/>
          </a:xfrm>
          <a:prstGeom prst="snip2DiagRect">
            <a:avLst>
              <a:gd fmla="val 0" name="adj1"/>
              <a:gd fmla="val 16667" name="adj2"/>
            </a:avLst>
          </a:prstGeom>
          <a:noFill/>
          <a:ln cap="flat" cmpd="sng" w="9525">
            <a:solidFill>
              <a:srgbClr val="BF9F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79" name="Google Shape;20279;p36"/>
          <p:cNvCxnSpPr>
            <a:stCxn id="20277" idx="0"/>
            <a:endCxn id="20273" idx="1"/>
          </p:cNvCxnSpPr>
          <p:nvPr/>
        </p:nvCxnSpPr>
        <p:spPr>
          <a:xfrm flipH="1" rot="10800000">
            <a:off x="4763100" y="1282725"/>
            <a:ext cx="309600" cy="613200"/>
          </a:xfrm>
          <a:prstGeom prst="bentConnector3">
            <a:avLst>
              <a:gd fmla="val 50002" name="adj1"/>
            </a:avLst>
          </a:prstGeom>
          <a:noFill/>
          <a:ln cap="flat" cmpd="sng" w="9525">
            <a:solidFill>
              <a:srgbClr val="BF9F4B"/>
            </a:solidFill>
            <a:prstDash val="solid"/>
            <a:round/>
            <a:headEnd len="med" w="med" type="none"/>
            <a:tailEnd len="med" w="med" type="diamond"/>
          </a:ln>
        </p:spPr>
      </p:cxnSp>
      <p:cxnSp>
        <p:nvCxnSpPr>
          <p:cNvPr id="20280" name="Google Shape;20280;p36"/>
          <p:cNvCxnSpPr>
            <a:stCxn id="20278" idx="0"/>
            <a:endCxn id="20275" idx="1"/>
          </p:cNvCxnSpPr>
          <p:nvPr/>
        </p:nvCxnSpPr>
        <p:spPr>
          <a:xfrm flipH="1" rot="10800000">
            <a:off x="4763100" y="2540043"/>
            <a:ext cx="309600" cy="522000"/>
          </a:xfrm>
          <a:prstGeom prst="bentConnector3">
            <a:avLst>
              <a:gd fmla="val 50002" name="adj1"/>
            </a:avLst>
          </a:prstGeom>
          <a:noFill/>
          <a:ln cap="flat" cmpd="sng" w="9525">
            <a:solidFill>
              <a:srgbClr val="BF9F4B"/>
            </a:solidFill>
            <a:prstDash val="solid"/>
            <a:round/>
            <a:headEnd len="med" w="med" type="none"/>
            <a:tailEnd len="med" w="med" type="diamond"/>
          </a:ln>
        </p:spPr>
      </p:cxnSp>
      <p:sp>
        <p:nvSpPr>
          <p:cNvPr id="20281" name="Google Shape;20281;p36"/>
          <p:cNvSpPr txBox="1"/>
          <p:nvPr/>
        </p:nvSpPr>
        <p:spPr>
          <a:xfrm>
            <a:off x="5072715" y="3555101"/>
            <a:ext cx="3606900" cy="4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D3CFC1"/>
                </a:solidFill>
                <a:latin typeface="Oxanium"/>
                <a:ea typeface="Oxanium"/>
                <a:cs typeface="Oxanium"/>
                <a:sym typeface="Oxanium"/>
              </a:rPr>
              <a:t>Parallelization Importance</a:t>
            </a:r>
            <a:endParaRPr b="1" sz="2000">
              <a:solidFill>
                <a:srgbClr val="D3CFC1"/>
              </a:solidFill>
              <a:latin typeface="Oxanium"/>
              <a:ea typeface="Oxanium"/>
              <a:cs typeface="Oxanium"/>
              <a:sym typeface="Oxanium"/>
            </a:endParaRPr>
          </a:p>
        </p:txBody>
      </p:sp>
      <p:sp>
        <p:nvSpPr>
          <p:cNvPr id="20282" name="Google Shape;20282;p36"/>
          <p:cNvSpPr txBox="1"/>
          <p:nvPr/>
        </p:nvSpPr>
        <p:spPr>
          <a:xfrm>
            <a:off x="5072750" y="3913725"/>
            <a:ext cx="3606900" cy="9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Abel"/>
                <a:ea typeface="Abel"/>
                <a:cs typeface="Abel"/>
                <a:sym typeface="Abel"/>
              </a:rPr>
              <a:t>With the increasing size of systems, parallel computing becomes essential to accelerate the solution process by distributing the workload across multiple processors</a:t>
            </a:r>
            <a:endParaRPr b="1">
              <a:solidFill>
                <a:schemeClr val="dk2"/>
              </a:solidFill>
              <a:latin typeface="Abel"/>
              <a:ea typeface="Abel"/>
              <a:cs typeface="Abel"/>
              <a:sym typeface="Abel"/>
            </a:endParaRPr>
          </a:p>
        </p:txBody>
      </p:sp>
      <p:sp>
        <p:nvSpPr>
          <p:cNvPr id="20283" name="Google Shape;20283;p36"/>
          <p:cNvSpPr/>
          <p:nvPr/>
        </p:nvSpPr>
        <p:spPr>
          <a:xfrm>
            <a:off x="4034438" y="3877187"/>
            <a:ext cx="743700" cy="702000"/>
          </a:xfrm>
          <a:prstGeom prst="snip2DiagRect">
            <a:avLst>
              <a:gd fmla="val 0" name="adj1"/>
              <a:gd fmla="val 16667" name="adj2"/>
            </a:avLst>
          </a:prstGeom>
          <a:noFill/>
          <a:ln cap="flat" cmpd="sng" w="9525">
            <a:solidFill>
              <a:srgbClr val="BF9F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84" name="Google Shape;20284;p36"/>
          <p:cNvCxnSpPr>
            <a:stCxn id="20283" idx="0"/>
            <a:endCxn id="20281" idx="1"/>
          </p:cNvCxnSpPr>
          <p:nvPr/>
        </p:nvCxnSpPr>
        <p:spPr>
          <a:xfrm flipH="1" rot="10800000">
            <a:off x="4778138" y="3797387"/>
            <a:ext cx="294600" cy="430800"/>
          </a:xfrm>
          <a:prstGeom prst="bentConnector3">
            <a:avLst>
              <a:gd fmla="val 49996" name="adj1"/>
            </a:avLst>
          </a:prstGeom>
          <a:noFill/>
          <a:ln cap="flat" cmpd="sng" w="9525">
            <a:solidFill>
              <a:srgbClr val="BF9F4B"/>
            </a:solidFill>
            <a:prstDash val="solid"/>
            <a:round/>
            <a:headEnd len="med" w="med" type="none"/>
            <a:tailEnd len="med" w="med" type="diamond"/>
          </a:ln>
        </p:spPr>
      </p:cxnSp>
      <p:cxnSp>
        <p:nvCxnSpPr>
          <p:cNvPr id="20285" name="Google Shape;20285;p36"/>
          <p:cNvCxnSpPr/>
          <p:nvPr/>
        </p:nvCxnSpPr>
        <p:spPr>
          <a:xfrm rot="10800000">
            <a:off x="1034475" y="1052695"/>
            <a:ext cx="567600" cy="1500"/>
          </a:xfrm>
          <a:prstGeom prst="straightConnector1">
            <a:avLst/>
          </a:prstGeom>
          <a:noFill/>
          <a:ln cap="flat" cmpd="sng" w="28575">
            <a:solidFill>
              <a:schemeClr val="accent4"/>
            </a:solidFill>
            <a:prstDash val="solid"/>
            <a:round/>
            <a:headEnd len="med" w="med" type="none"/>
            <a:tailEnd len="med" w="med" type="none"/>
          </a:ln>
        </p:spPr>
      </p:cxnSp>
      <p:cxnSp>
        <p:nvCxnSpPr>
          <p:cNvPr id="20286" name="Google Shape;20286;p36"/>
          <p:cNvCxnSpPr/>
          <p:nvPr/>
        </p:nvCxnSpPr>
        <p:spPr>
          <a:xfrm rot="10800000">
            <a:off x="1035058" y="1052573"/>
            <a:ext cx="1500" cy="1036200"/>
          </a:xfrm>
          <a:prstGeom prst="straightConnector1">
            <a:avLst/>
          </a:prstGeom>
          <a:noFill/>
          <a:ln cap="flat" cmpd="sng" w="28575">
            <a:solidFill>
              <a:schemeClr val="accent4"/>
            </a:solidFill>
            <a:prstDash val="solid"/>
            <a:round/>
            <a:headEnd len="med" w="med" type="none"/>
            <a:tailEnd len="med" w="med" type="none"/>
          </a:ln>
        </p:spPr>
      </p:cxnSp>
      <p:cxnSp>
        <p:nvCxnSpPr>
          <p:cNvPr id="20287" name="Google Shape;20287;p36"/>
          <p:cNvCxnSpPr/>
          <p:nvPr/>
        </p:nvCxnSpPr>
        <p:spPr>
          <a:xfrm rot="10800000">
            <a:off x="1034475" y="2080472"/>
            <a:ext cx="567600" cy="4800"/>
          </a:xfrm>
          <a:prstGeom prst="straightConnector1">
            <a:avLst/>
          </a:prstGeom>
          <a:noFill/>
          <a:ln cap="flat" cmpd="sng" w="28575">
            <a:solidFill>
              <a:schemeClr val="accent4"/>
            </a:solidFill>
            <a:prstDash val="solid"/>
            <a:round/>
            <a:headEnd len="med" w="med" type="none"/>
            <a:tailEnd len="med" w="med" type="none"/>
          </a:ln>
        </p:spPr>
      </p:cxnSp>
      <p:sp>
        <p:nvSpPr>
          <p:cNvPr id="20288" name="Google Shape;20288;p36"/>
          <p:cNvSpPr txBox="1"/>
          <p:nvPr/>
        </p:nvSpPr>
        <p:spPr>
          <a:xfrm>
            <a:off x="1090650" y="1175825"/>
            <a:ext cx="14853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Abel"/>
                <a:ea typeface="Abel"/>
                <a:cs typeface="Abel"/>
                <a:sym typeface="Abel"/>
              </a:rPr>
              <a:t>A00 	A01	A02</a:t>
            </a:r>
            <a:endParaRPr>
              <a:solidFill>
                <a:schemeClr val="dk2"/>
              </a:solidFill>
              <a:latin typeface="Abel"/>
              <a:ea typeface="Abel"/>
              <a:cs typeface="Abel"/>
              <a:sym typeface="Abel"/>
            </a:endParaRPr>
          </a:p>
          <a:p>
            <a:pPr indent="0" lvl="0" marL="0" rtl="0" algn="l">
              <a:spcBef>
                <a:spcPts val="0"/>
              </a:spcBef>
              <a:spcAft>
                <a:spcPts val="0"/>
              </a:spcAft>
              <a:buNone/>
            </a:pPr>
            <a:r>
              <a:rPr lang="en">
                <a:solidFill>
                  <a:schemeClr val="dk2"/>
                </a:solidFill>
                <a:latin typeface="Abel"/>
                <a:ea typeface="Abel"/>
                <a:cs typeface="Abel"/>
                <a:sym typeface="Abel"/>
              </a:rPr>
              <a:t>A10	A11	A12</a:t>
            </a:r>
            <a:endParaRPr>
              <a:solidFill>
                <a:schemeClr val="dk2"/>
              </a:solidFill>
              <a:latin typeface="Abel"/>
              <a:ea typeface="Abel"/>
              <a:cs typeface="Abel"/>
              <a:sym typeface="Abel"/>
            </a:endParaRPr>
          </a:p>
          <a:p>
            <a:pPr indent="0" lvl="0" marL="0" rtl="0" algn="l">
              <a:spcBef>
                <a:spcPts val="0"/>
              </a:spcBef>
              <a:spcAft>
                <a:spcPts val="0"/>
              </a:spcAft>
              <a:buNone/>
            </a:pPr>
            <a:r>
              <a:rPr lang="en">
                <a:solidFill>
                  <a:schemeClr val="dk2"/>
                </a:solidFill>
                <a:latin typeface="Abel"/>
                <a:ea typeface="Abel"/>
                <a:cs typeface="Abel"/>
                <a:sym typeface="Abel"/>
              </a:rPr>
              <a:t>A20	A21	A22</a:t>
            </a:r>
            <a:endParaRPr>
              <a:solidFill>
                <a:schemeClr val="dk2"/>
              </a:solidFill>
              <a:latin typeface="Abel"/>
              <a:ea typeface="Abel"/>
              <a:cs typeface="Abel"/>
              <a:sym typeface="Abel"/>
            </a:endParaRPr>
          </a:p>
        </p:txBody>
      </p:sp>
      <p:cxnSp>
        <p:nvCxnSpPr>
          <p:cNvPr id="20289" name="Google Shape;20289;p36"/>
          <p:cNvCxnSpPr/>
          <p:nvPr/>
        </p:nvCxnSpPr>
        <p:spPr>
          <a:xfrm>
            <a:off x="1988317" y="2087165"/>
            <a:ext cx="567600" cy="1500"/>
          </a:xfrm>
          <a:prstGeom prst="straightConnector1">
            <a:avLst/>
          </a:prstGeom>
          <a:noFill/>
          <a:ln cap="flat" cmpd="sng" w="28575">
            <a:solidFill>
              <a:schemeClr val="accent4"/>
            </a:solidFill>
            <a:prstDash val="solid"/>
            <a:round/>
            <a:headEnd len="med" w="med" type="none"/>
            <a:tailEnd len="med" w="med" type="none"/>
          </a:ln>
        </p:spPr>
      </p:cxnSp>
      <p:cxnSp>
        <p:nvCxnSpPr>
          <p:cNvPr id="20290" name="Google Shape;20290;p36"/>
          <p:cNvCxnSpPr/>
          <p:nvPr/>
        </p:nvCxnSpPr>
        <p:spPr>
          <a:xfrm>
            <a:off x="2553834" y="1052587"/>
            <a:ext cx="1500" cy="1036200"/>
          </a:xfrm>
          <a:prstGeom prst="straightConnector1">
            <a:avLst/>
          </a:prstGeom>
          <a:noFill/>
          <a:ln cap="flat" cmpd="sng" w="28575">
            <a:solidFill>
              <a:schemeClr val="accent4"/>
            </a:solidFill>
            <a:prstDash val="solid"/>
            <a:round/>
            <a:headEnd len="med" w="med" type="none"/>
            <a:tailEnd len="med" w="med" type="none"/>
          </a:ln>
        </p:spPr>
      </p:cxnSp>
      <p:cxnSp>
        <p:nvCxnSpPr>
          <p:cNvPr id="20291" name="Google Shape;20291;p36"/>
          <p:cNvCxnSpPr/>
          <p:nvPr/>
        </p:nvCxnSpPr>
        <p:spPr>
          <a:xfrm>
            <a:off x="1988317" y="1056087"/>
            <a:ext cx="567600" cy="4800"/>
          </a:xfrm>
          <a:prstGeom prst="straightConnector1">
            <a:avLst/>
          </a:prstGeom>
          <a:noFill/>
          <a:ln cap="flat" cmpd="sng" w="28575">
            <a:solidFill>
              <a:schemeClr val="accent4"/>
            </a:solidFill>
            <a:prstDash val="solid"/>
            <a:round/>
            <a:headEnd len="med" w="med" type="none"/>
            <a:tailEnd len="med" w="med" type="none"/>
          </a:ln>
        </p:spPr>
      </p:cxnSp>
      <p:cxnSp>
        <p:nvCxnSpPr>
          <p:cNvPr id="20292" name="Google Shape;20292;p36"/>
          <p:cNvCxnSpPr/>
          <p:nvPr/>
        </p:nvCxnSpPr>
        <p:spPr>
          <a:xfrm>
            <a:off x="1548829" y="2361345"/>
            <a:ext cx="439500" cy="4800"/>
          </a:xfrm>
          <a:prstGeom prst="straightConnector1">
            <a:avLst/>
          </a:prstGeom>
          <a:noFill/>
          <a:ln cap="flat" cmpd="sng" w="28575">
            <a:solidFill>
              <a:schemeClr val="lt1"/>
            </a:solidFill>
            <a:prstDash val="solid"/>
            <a:round/>
            <a:headEnd len="med" w="med" type="none"/>
            <a:tailEnd len="med" w="med" type="none"/>
          </a:ln>
        </p:spPr>
      </p:cxnSp>
      <p:cxnSp>
        <p:nvCxnSpPr>
          <p:cNvPr id="20293" name="Google Shape;20293;p36"/>
          <p:cNvCxnSpPr/>
          <p:nvPr/>
        </p:nvCxnSpPr>
        <p:spPr>
          <a:xfrm>
            <a:off x="1548829" y="2236041"/>
            <a:ext cx="439500" cy="4800"/>
          </a:xfrm>
          <a:prstGeom prst="straightConnector1">
            <a:avLst/>
          </a:prstGeom>
          <a:noFill/>
          <a:ln cap="flat" cmpd="sng" w="28575">
            <a:solidFill>
              <a:schemeClr val="lt1"/>
            </a:solidFill>
            <a:prstDash val="solid"/>
            <a:round/>
            <a:headEnd len="med" w="med" type="none"/>
            <a:tailEnd len="med" w="med" type="none"/>
          </a:ln>
        </p:spPr>
      </p:cxnSp>
      <p:cxnSp>
        <p:nvCxnSpPr>
          <p:cNvPr id="20294" name="Google Shape;20294;p36"/>
          <p:cNvCxnSpPr/>
          <p:nvPr/>
        </p:nvCxnSpPr>
        <p:spPr>
          <a:xfrm rot="10800000">
            <a:off x="1034482" y="2593135"/>
            <a:ext cx="567600" cy="1500"/>
          </a:xfrm>
          <a:prstGeom prst="straightConnector1">
            <a:avLst/>
          </a:prstGeom>
          <a:noFill/>
          <a:ln cap="flat" cmpd="sng" w="28575">
            <a:solidFill>
              <a:schemeClr val="accent4"/>
            </a:solidFill>
            <a:prstDash val="solid"/>
            <a:round/>
            <a:headEnd len="med" w="med" type="none"/>
            <a:tailEnd len="med" w="med" type="none"/>
          </a:ln>
        </p:spPr>
      </p:cxnSp>
      <p:cxnSp>
        <p:nvCxnSpPr>
          <p:cNvPr id="20295" name="Google Shape;20295;p36"/>
          <p:cNvCxnSpPr/>
          <p:nvPr/>
        </p:nvCxnSpPr>
        <p:spPr>
          <a:xfrm rot="10800000">
            <a:off x="1035066" y="2593013"/>
            <a:ext cx="1500" cy="1036200"/>
          </a:xfrm>
          <a:prstGeom prst="straightConnector1">
            <a:avLst/>
          </a:prstGeom>
          <a:noFill/>
          <a:ln cap="flat" cmpd="sng" w="28575">
            <a:solidFill>
              <a:schemeClr val="accent4"/>
            </a:solidFill>
            <a:prstDash val="solid"/>
            <a:round/>
            <a:headEnd len="med" w="med" type="none"/>
            <a:tailEnd len="med" w="med" type="none"/>
          </a:ln>
        </p:spPr>
      </p:cxnSp>
      <p:cxnSp>
        <p:nvCxnSpPr>
          <p:cNvPr id="20296" name="Google Shape;20296;p36"/>
          <p:cNvCxnSpPr/>
          <p:nvPr/>
        </p:nvCxnSpPr>
        <p:spPr>
          <a:xfrm rot="10800000">
            <a:off x="1034482" y="3620913"/>
            <a:ext cx="567600" cy="4800"/>
          </a:xfrm>
          <a:prstGeom prst="straightConnector1">
            <a:avLst/>
          </a:prstGeom>
          <a:noFill/>
          <a:ln cap="flat" cmpd="sng" w="28575">
            <a:solidFill>
              <a:schemeClr val="accent4"/>
            </a:solidFill>
            <a:prstDash val="solid"/>
            <a:round/>
            <a:headEnd len="med" w="med" type="none"/>
            <a:tailEnd len="med" w="med" type="none"/>
          </a:ln>
        </p:spPr>
      </p:cxnSp>
      <p:sp>
        <p:nvSpPr>
          <p:cNvPr id="20297" name="Google Shape;20297;p36"/>
          <p:cNvSpPr txBox="1"/>
          <p:nvPr/>
        </p:nvSpPr>
        <p:spPr>
          <a:xfrm>
            <a:off x="1175675" y="2719625"/>
            <a:ext cx="13803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Abel"/>
                <a:ea typeface="Abel"/>
                <a:cs typeface="Abel"/>
                <a:sym typeface="Abel"/>
              </a:rPr>
              <a:t>1	0	0</a:t>
            </a:r>
            <a:endParaRPr>
              <a:solidFill>
                <a:schemeClr val="dk2"/>
              </a:solidFill>
              <a:latin typeface="Abel"/>
              <a:ea typeface="Abel"/>
              <a:cs typeface="Abel"/>
              <a:sym typeface="Abel"/>
            </a:endParaRPr>
          </a:p>
          <a:p>
            <a:pPr indent="0" lvl="0" marL="0" rtl="0" algn="l">
              <a:spcBef>
                <a:spcPts val="0"/>
              </a:spcBef>
              <a:spcAft>
                <a:spcPts val="0"/>
              </a:spcAft>
              <a:buNone/>
            </a:pPr>
            <a:r>
              <a:rPr lang="en">
                <a:solidFill>
                  <a:schemeClr val="dk2"/>
                </a:solidFill>
                <a:latin typeface="Abel"/>
                <a:ea typeface="Abel"/>
                <a:cs typeface="Abel"/>
                <a:sym typeface="Abel"/>
              </a:rPr>
              <a:t>L10	1	0</a:t>
            </a:r>
            <a:endParaRPr>
              <a:solidFill>
                <a:schemeClr val="dk2"/>
              </a:solidFill>
              <a:latin typeface="Abel"/>
              <a:ea typeface="Abel"/>
              <a:cs typeface="Abel"/>
              <a:sym typeface="Abel"/>
            </a:endParaRPr>
          </a:p>
          <a:p>
            <a:pPr indent="0" lvl="0" marL="0" rtl="0" algn="l">
              <a:spcBef>
                <a:spcPts val="0"/>
              </a:spcBef>
              <a:spcAft>
                <a:spcPts val="0"/>
              </a:spcAft>
              <a:buNone/>
            </a:pPr>
            <a:r>
              <a:rPr lang="en">
                <a:solidFill>
                  <a:schemeClr val="dk2"/>
                </a:solidFill>
                <a:latin typeface="Abel"/>
                <a:ea typeface="Abel"/>
                <a:cs typeface="Abel"/>
                <a:sym typeface="Abel"/>
              </a:rPr>
              <a:t>L20	L21	1</a:t>
            </a:r>
            <a:endParaRPr>
              <a:solidFill>
                <a:schemeClr val="dk2"/>
              </a:solidFill>
              <a:latin typeface="Abel"/>
              <a:ea typeface="Abel"/>
              <a:cs typeface="Abel"/>
              <a:sym typeface="Abel"/>
            </a:endParaRPr>
          </a:p>
        </p:txBody>
      </p:sp>
      <p:cxnSp>
        <p:nvCxnSpPr>
          <p:cNvPr id="20298" name="Google Shape;20298;p36"/>
          <p:cNvCxnSpPr/>
          <p:nvPr/>
        </p:nvCxnSpPr>
        <p:spPr>
          <a:xfrm>
            <a:off x="2008349" y="3627630"/>
            <a:ext cx="567600" cy="1500"/>
          </a:xfrm>
          <a:prstGeom prst="straightConnector1">
            <a:avLst/>
          </a:prstGeom>
          <a:noFill/>
          <a:ln cap="flat" cmpd="sng" w="28575">
            <a:solidFill>
              <a:schemeClr val="accent4"/>
            </a:solidFill>
            <a:prstDash val="solid"/>
            <a:round/>
            <a:headEnd len="med" w="med" type="none"/>
            <a:tailEnd len="med" w="med" type="none"/>
          </a:ln>
        </p:spPr>
      </p:cxnSp>
      <p:cxnSp>
        <p:nvCxnSpPr>
          <p:cNvPr id="20299" name="Google Shape;20299;p36"/>
          <p:cNvCxnSpPr/>
          <p:nvPr/>
        </p:nvCxnSpPr>
        <p:spPr>
          <a:xfrm>
            <a:off x="2573866" y="2593052"/>
            <a:ext cx="1500" cy="1036200"/>
          </a:xfrm>
          <a:prstGeom prst="straightConnector1">
            <a:avLst/>
          </a:prstGeom>
          <a:noFill/>
          <a:ln cap="flat" cmpd="sng" w="28575">
            <a:solidFill>
              <a:schemeClr val="accent4"/>
            </a:solidFill>
            <a:prstDash val="solid"/>
            <a:round/>
            <a:headEnd len="med" w="med" type="none"/>
            <a:tailEnd len="med" w="med" type="none"/>
          </a:ln>
        </p:spPr>
      </p:cxnSp>
      <p:cxnSp>
        <p:nvCxnSpPr>
          <p:cNvPr id="20300" name="Google Shape;20300;p36"/>
          <p:cNvCxnSpPr/>
          <p:nvPr/>
        </p:nvCxnSpPr>
        <p:spPr>
          <a:xfrm>
            <a:off x="2008349" y="2596553"/>
            <a:ext cx="567600" cy="4800"/>
          </a:xfrm>
          <a:prstGeom prst="straightConnector1">
            <a:avLst/>
          </a:prstGeom>
          <a:noFill/>
          <a:ln cap="flat" cmpd="sng" w="28575">
            <a:solidFill>
              <a:schemeClr val="accent4"/>
            </a:solidFill>
            <a:prstDash val="solid"/>
            <a:round/>
            <a:headEnd len="med" w="med" type="none"/>
            <a:tailEnd len="med" w="med" type="none"/>
          </a:ln>
        </p:spPr>
      </p:cxnSp>
      <p:cxnSp>
        <p:nvCxnSpPr>
          <p:cNvPr id="20301" name="Google Shape;20301;p36"/>
          <p:cNvCxnSpPr/>
          <p:nvPr/>
        </p:nvCxnSpPr>
        <p:spPr>
          <a:xfrm rot="10800000">
            <a:off x="1034482" y="3815210"/>
            <a:ext cx="567600" cy="1500"/>
          </a:xfrm>
          <a:prstGeom prst="straightConnector1">
            <a:avLst/>
          </a:prstGeom>
          <a:noFill/>
          <a:ln cap="flat" cmpd="sng" w="28575">
            <a:solidFill>
              <a:schemeClr val="accent4"/>
            </a:solidFill>
            <a:prstDash val="solid"/>
            <a:round/>
            <a:headEnd len="med" w="med" type="none"/>
            <a:tailEnd len="med" w="med" type="none"/>
          </a:ln>
        </p:spPr>
      </p:cxnSp>
      <p:cxnSp>
        <p:nvCxnSpPr>
          <p:cNvPr id="20302" name="Google Shape;20302;p36"/>
          <p:cNvCxnSpPr/>
          <p:nvPr/>
        </p:nvCxnSpPr>
        <p:spPr>
          <a:xfrm rot="10800000">
            <a:off x="1035066" y="3815088"/>
            <a:ext cx="1500" cy="1036200"/>
          </a:xfrm>
          <a:prstGeom prst="straightConnector1">
            <a:avLst/>
          </a:prstGeom>
          <a:noFill/>
          <a:ln cap="flat" cmpd="sng" w="28575">
            <a:solidFill>
              <a:schemeClr val="accent4"/>
            </a:solidFill>
            <a:prstDash val="solid"/>
            <a:round/>
            <a:headEnd len="med" w="med" type="none"/>
            <a:tailEnd len="med" w="med" type="none"/>
          </a:ln>
        </p:spPr>
      </p:cxnSp>
      <p:cxnSp>
        <p:nvCxnSpPr>
          <p:cNvPr id="20303" name="Google Shape;20303;p36"/>
          <p:cNvCxnSpPr/>
          <p:nvPr/>
        </p:nvCxnSpPr>
        <p:spPr>
          <a:xfrm rot="10800000">
            <a:off x="1034482" y="4842988"/>
            <a:ext cx="567600" cy="4800"/>
          </a:xfrm>
          <a:prstGeom prst="straightConnector1">
            <a:avLst/>
          </a:prstGeom>
          <a:noFill/>
          <a:ln cap="flat" cmpd="sng" w="28575">
            <a:solidFill>
              <a:schemeClr val="accent4"/>
            </a:solidFill>
            <a:prstDash val="solid"/>
            <a:round/>
            <a:headEnd len="med" w="med" type="none"/>
            <a:tailEnd len="med" w="med" type="none"/>
          </a:ln>
        </p:spPr>
      </p:cxnSp>
      <p:sp>
        <p:nvSpPr>
          <p:cNvPr id="20304" name="Google Shape;20304;p36"/>
          <p:cNvSpPr txBox="1"/>
          <p:nvPr/>
        </p:nvSpPr>
        <p:spPr>
          <a:xfrm>
            <a:off x="1090638" y="3941725"/>
            <a:ext cx="1485300" cy="783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chemeClr val="dk2"/>
                </a:solidFill>
                <a:latin typeface="Abel"/>
                <a:ea typeface="Abel"/>
                <a:cs typeface="Abel"/>
                <a:sym typeface="Abel"/>
              </a:rPr>
              <a:t>U00	U01	U02</a:t>
            </a:r>
            <a:endParaRPr>
              <a:solidFill>
                <a:schemeClr val="dk2"/>
              </a:solidFill>
              <a:latin typeface="Abel"/>
              <a:ea typeface="Abel"/>
              <a:cs typeface="Abel"/>
              <a:sym typeface="Abel"/>
            </a:endParaRPr>
          </a:p>
          <a:p>
            <a:pPr indent="0" lvl="0" marL="0" rtl="0" algn="just">
              <a:spcBef>
                <a:spcPts val="0"/>
              </a:spcBef>
              <a:spcAft>
                <a:spcPts val="0"/>
              </a:spcAft>
              <a:buNone/>
            </a:pPr>
            <a:r>
              <a:rPr lang="en">
                <a:solidFill>
                  <a:schemeClr val="dk2"/>
                </a:solidFill>
                <a:latin typeface="Abel"/>
                <a:ea typeface="Abel"/>
                <a:cs typeface="Abel"/>
                <a:sym typeface="Abel"/>
              </a:rPr>
              <a:t>0	U11	U12</a:t>
            </a:r>
            <a:endParaRPr>
              <a:solidFill>
                <a:schemeClr val="dk2"/>
              </a:solidFill>
              <a:latin typeface="Abel"/>
              <a:ea typeface="Abel"/>
              <a:cs typeface="Abel"/>
              <a:sym typeface="Abel"/>
            </a:endParaRPr>
          </a:p>
          <a:p>
            <a:pPr indent="0" lvl="0" marL="0" rtl="0" algn="just">
              <a:spcBef>
                <a:spcPts val="0"/>
              </a:spcBef>
              <a:spcAft>
                <a:spcPts val="0"/>
              </a:spcAft>
              <a:buNone/>
            </a:pPr>
            <a:r>
              <a:rPr lang="en">
                <a:solidFill>
                  <a:schemeClr val="dk2"/>
                </a:solidFill>
                <a:latin typeface="Abel"/>
                <a:ea typeface="Abel"/>
                <a:cs typeface="Abel"/>
                <a:sym typeface="Abel"/>
              </a:rPr>
              <a:t>0	0	U22</a:t>
            </a:r>
            <a:endParaRPr>
              <a:solidFill>
                <a:schemeClr val="dk2"/>
              </a:solidFill>
              <a:latin typeface="Abel"/>
              <a:ea typeface="Abel"/>
              <a:cs typeface="Abel"/>
              <a:sym typeface="Abel"/>
            </a:endParaRPr>
          </a:p>
        </p:txBody>
      </p:sp>
      <p:cxnSp>
        <p:nvCxnSpPr>
          <p:cNvPr id="20305" name="Google Shape;20305;p36"/>
          <p:cNvCxnSpPr/>
          <p:nvPr/>
        </p:nvCxnSpPr>
        <p:spPr>
          <a:xfrm>
            <a:off x="2008349" y="4849705"/>
            <a:ext cx="567600" cy="1500"/>
          </a:xfrm>
          <a:prstGeom prst="straightConnector1">
            <a:avLst/>
          </a:prstGeom>
          <a:noFill/>
          <a:ln cap="flat" cmpd="sng" w="28575">
            <a:solidFill>
              <a:schemeClr val="accent4"/>
            </a:solidFill>
            <a:prstDash val="solid"/>
            <a:round/>
            <a:headEnd len="med" w="med" type="none"/>
            <a:tailEnd len="med" w="med" type="none"/>
          </a:ln>
        </p:spPr>
      </p:cxnSp>
      <p:cxnSp>
        <p:nvCxnSpPr>
          <p:cNvPr id="20306" name="Google Shape;20306;p36"/>
          <p:cNvCxnSpPr/>
          <p:nvPr/>
        </p:nvCxnSpPr>
        <p:spPr>
          <a:xfrm>
            <a:off x="2573866" y="3815127"/>
            <a:ext cx="1500" cy="1036200"/>
          </a:xfrm>
          <a:prstGeom prst="straightConnector1">
            <a:avLst/>
          </a:prstGeom>
          <a:noFill/>
          <a:ln cap="flat" cmpd="sng" w="28575">
            <a:solidFill>
              <a:schemeClr val="accent4"/>
            </a:solidFill>
            <a:prstDash val="solid"/>
            <a:round/>
            <a:headEnd len="med" w="med" type="none"/>
            <a:tailEnd len="med" w="med" type="none"/>
          </a:ln>
        </p:spPr>
      </p:cxnSp>
      <p:cxnSp>
        <p:nvCxnSpPr>
          <p:cNvPr id="20307" name="Google Shape;20307;p36"/>
          <p:cNvCxnSpPr/>
          <p:nvPr/>
        </p:nvCxnSpPr>
        <p:spPr>
          <a:xfrm>
            <a:off x="2008349" y="3818628"/>
            <a:ext cx="567600" cy="4800"/>
          </a:xfrm>
          <a:prstGeom prst="straightConnector1">
            <a:avLst/>
          </a:prstGeom>
          <a:noFill/>
          <a:ln cap="flat" cmpd="sng" w="28575">
            <a:solidFill>
              <a:schemeClr val="accent4"/>
            </a:solidFill>
            <a:prstDash val="solid"/>
            <a:round/>
            <a:headEnd len="med" w="med" type="none"/>
            <a:tailEnd len="med" w="med" type="none"/>
          </a:ln>
        </p:spPr>
      </p:cxnSp>
      <p:cxnSp>
        <p:nvCxnSpPr>
          <p:cNvPr id="20308" name="Google Shape;20308;p36"/>
          <p:cNvCxnSpPr>
            <a:stCxn id="20297" idx="3"/>
            <a:endCxn id="20309" idx="1"/>
          </p:cNvCxnSpPr>
          <p:nvPr/>
        </p:nvCxnSpPr>
        <p:spPr>
          <a:xfrm flipH="1" rot="10800000">
            <a:off x="2555975" y="2771825"/>
            <a:ext cx="287100" cy="339300"/>
          </a:xfrm>
          <a:prstGeom prst="straightConnector1">
            <a:avLst/>
          </a:prstGeom>
          <a:noFill/>
          <a:ln cap="flat" cmpd="sng" w="9525">
            <a:solidFill>
              <a:schemeClr val="accent1"/>
            </a:solidFill>
            <a:prstDash val="solid"/>
            <a:round/>
            <a:headEnd len="med" w="med" type="none"/>
            <a:tailEnd len="med" w="med" type="triangle"/>
          </a:ln>
        </p:spPr>
      </p:cxnSp>
      <p:sp>
        <p:nvSpPr>
          <p:cNvPr id="20309" name="Google Shape;20309;p36"/>
          <p:cNvSpPr txBox="1"/>
          <p:nvPr/>
        </p:nvSpPr>
        <p:spPr>
          <a:xfrm>
            <a:off x="2843063" y="2489700"/>
            <a:ext cx="866700" cy="56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Abel"/>
                <a:ea typeface="Abel"/>
                <a:cs typeface="Abel"/>
                <a:sym typeface="Abel"/>
              </a:rPr>
              <a:t>Lower Triangle</a:t>
            </a:r>
            <a:endParaRPr>
              <a:solidFill>
                <a:schemeClr val="dk2"/>
              </a:solidFill>
              <a:latin typeface="Abel"/>
              <a:ea typeface="Abel"/>
              <a:cs typeface="Abel"/>
              <a:sym typeface="Abel"/>
            </a:endParaRPr>
          </a:p>
        </p:txBody>
      </p:sp>
      <p:cxnSp>
        <p:nvCxnSpPr>
          <p:cNvPr id="20310" name="Google Shape;20310;p36"/>
          <p:cNvCxnSpPr>
            <a:stCxn id="20304" idx="3"/>
            <a:endCxn id="20311" idx="1"/>
          </p:cNvCxnSpPr>
          <p:nvPr/>
        </p:nvCxnSpPr>
        <p:spPr>
          <a:xfrm flipH="1" rot="10800000">
            <a:off x="2575938" y="3950725"/>
            <a:ext cx="297300" cy="382500"/>
          </a:xfrm>
          <a:prstGeom prst="straightConnector1">
            <a:avLst/>
          </a:prstGeom>
          <a:noFill/>
          <a:ln cap="flat" cmpd="sng" w="9525">
            <a:solidFill>
              <a:schemeClr val="accent1"/>
            </a:solidFill>
            <a:prstDash val="solid"/>
            <a:round/>
            <a:headEnd len="med" w="med" type="none"/>
            <a:tailEnd len="med" w="med" type="triangle"/>
          </a:ln>
        </p:spPr>
      </p:cxnSp>
      <p:sp>
        <p:nvSpPr>
          <p:cNvPr id="20311" name="Google Shape;20311;p36"/>
          <p:cNvSpPr txBox="1"/>
          <p:nvPr/>
        </p:nvSpPr>
        <p:spPr>
          <a:xfrm>
            <a:off x="2873150" y="3712250"/>
            <a:ext cx="866700" cy="47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Abel"/>
                <a:ea typeface="Abel"/>
                <a:cs typeface="Abel"/>
                <a:sym typeface="Abel"/>
              </a:rPr>
              <a:t>Upper</a:t>
            </a:r>
            <a:r>
              <a:rPr lang="en">
                <a:solidFill>
                  <a:schemeClr val="dk2"/>
                </a:solidFill>
                <a:latin typeface="Abel"/>
                <a:ea typeface="Abel"/>
                <a:cs typeface="Abel"/>
                <a:sym typeface="Abel"/>
              </a:rPr>
              <a:t> Triangle</a:t>
            </a:r>
            <a:endParaRPr>
              <a:solidFill>
                <a:schemeClr val="dk2"/>
              </a:solidFill>
              <a:latin typeface="Abel"/>
              <a:ea typeface="Abel"/>
              <a:cs typeface="Abel"/>
              <a:sym typeface="Abel"/>
            </a:endParaRPr>
          </a:p>
        </p:txBody>
      </p:sp>
      <p:grpSp>
        <p:nvGrpSpPr>
          <p:cNvPr id="20312" name="Google Shape;20312;p36"/>
          <p:cNvGrpSpPr/>
          <p:nvPr/>
        </p:nvGrpSpPr>
        <p:grpSpPr>
          <a:xfrm>
            <a:off x="4236453" y="1680530"/>
            <a:ext cx="309594" cy="430789"/>
            <a:chOff x="3764485" y="2890682"/>
            <a:chExt cx="222874" cy="345737"/>
          </a:xfrm>
        </p:grpSpPr>
        <p:sp>
          <p:nvSpPr>
            <p:cNvPr id="20313" name="Google Shape;20313;p36"/>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0314" name="Google Shape;20314;p36"/>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20315" name="Google Shape;20315;p36"/>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grpSp>
      <p:grpSp>
        <p:nvGrpSpPr>
          <p:cNvPr id="20316" name="Google Shape;20316;p36"/>
          <p:cNvGrpSpPr/>
          <p:nvPr/>
        </p:nvGrpSpPr>
        <p:grpSpPr>
          <a:xfrm>
            <a:off x="4186554" y="3989830"/>
            <a:ext cx="439494" cy="476700"/>
            <a:chOff x="859262" y="3353920"/>
            <a:chExt cx="306759" cy="351445"/>
          </a:xfrm>
        </p:grpSpPr>
        <p:sp>
          <p:nvSpPr>
            <p:cNvPr id="20317" name="Google Shape;20317;p3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3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3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3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3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2" name="Google Shape;20322;p36"/>
          <p:cNvGrpSpPr/>
          <p:nvPr/>
        </p:nvGrpSpPr>
        <p:grpSpPr>
          <a:xfrm>
            <a:off x="4171500" y="2846653"/>
            <a:ext cx="439490" cy="430805"/>
            <a:chOff x="6259175" y="1559008"/>
            <a:chExt cx="271743" cy="272093"/>
          </a:xfrm>
        </p:grpSpPr>
        <p:sp>
          <p:nvSpPr>
            <p:cNvPr id="20323" name="Google Shape;20323;p36"/>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36"/>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36"/>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36"/>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36"/>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36"/>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36"/>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36"/>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36"/>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2" name="Google Shape;20332;p36"/>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36"/>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36"/>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36"/>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36"/>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7" name="Google Shape;20337;p36"/>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36"/>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36"/>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43" name="Shape 20343"/>
        <p:cNvGrpSpPr/>
        <p:nvPr/>
      </p:nvGrpSpPr>
      <p:grpSpPr>
        <a:xfrm>
          <a:off x="0" y="0"/>
          <a:ext cx="0" cy="0"/>
          <a:chOff x="0" y="0"/>
          <a:chExt cx="0" cy="0"/>
        </a:xfrm>
      </p:grpSpPr>
      <p:sp>
        <p:nvSpPr>
          <p:cNvPr id="20344" name="Google Shape;20344;p37"/>
          <p:cNvSpPr/>
          <p:nvPr/>
        </p:nvSpPr>
        <p:spPr>
          <a:xfrm>
            <a:off x="3638225" y="730583"/>
            <a:ext cx="1867500" cy="18672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37"/>
          <p:cNvSpPr txBox="1"/>
          <p:nvPr>
            <p:ph type="title"/>
          </p:nvPr>
        </p:nvSpPr>
        <p:spPr>
          <a:xfrm>
            <a:off x="1061150" y="2870225"/>
            <a:ext cx="70218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PARALLEL ALGORITHM</a:t>
            </a:r>
            <a:endParaRPr>
              <a:solidFill>
                <a:schemeClr val="accent1"/>
              </a:solidFill>
            </a:endParaRPr>
          </a:p>
        </p:txBody>
      </p:sp>
      <p:sp>
        <p:nvSpPr>
          <p:cNvPr id="20346" name="Google Shape;20346;p37"/>
          <p:cNvSpPr txBox="1"/>
          <p:nvPr>
            <p:ph idx="2" type="title"/>
          </p:nvPr>
        </p:nvSpPr>
        <p:spPr>
          <a:xfrm>
            <a:off x="3771875" y="648225"/>
            <a:ext cx="1600200" cy="20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II.</a:t>
            </a:r>
            <a:endParaRPr/>
          </a:p>
        </p:txBody>
      </p:sp>
      <p:cxnSp>
        <p:nvCxnSpPr>
          <p:cNvPr id="20347" name="Google Shape;20347;p37"/>
          <p:cNvCxnSpPr>
            <a:stCxn id="20344" idx="1"/>
            <a:endCxn id="20345" idx="0"/>
          </p:cNvCxnSpPr>
          <p:nvPr/>
        </p:nvCxnSpPr>
        <p:spPr>
          <a:xfrm>
            <a:off x="4571975" y="2597783"/>
            <a:ext cx="0" cy="272400"/>
          </a:xfrm>
          <a:prstGeom prst="straightConnector1">
            <a:avLst/>
          </a:prstGeom>
          <a:noFill/>
          <a:ln cap="flat" cmpd="sng" w="9525">
            <a:solidFill>
              <a:schemeClr val="accent1"/>
            </a:solidFill>
            <a:prstDash val="solid"/>
            <a:round/>
            <a:headEnd len="med" w="med" type="none"/>
            <a:tailEnd len="med" w="med" type="diamond"/>
          </a:ln>
        </p:spPr>
      </p:cxnSp>
      <p:cxnSp>
        <p:nvCxnSpPr>
          <p:cNvPr id="20348" name="Google Shape;20348;p37"/>
          <p:cNvCxnSpPr>
            <a:stCxn id="20345" idx="2"/>
            <a:endCxn id="20349" idx="0"/>
          </p:cNvCxnSpPr>
          <p:nvPr/>
        </p:nvCxnSpPr>
        <p:spPr>
          <a:xfrm>
            <a:off x="4572050" y="3712025"/>
            <a:ext cx="0" cy="514800"/>
          </a:xfrm>
          <a:prstGeom prst="straightConnector1">
            <a:avLst/>
          </a:prstGeom>
          <a:noFill/>
          <a:ln cap="flat" cmpd="sng" w="9525">
            <a:solidFill>
              <a:schemeClr val="accent1"/>
            </a:solidFill>
            <a:prstDash val="solid"/>
            <a:round/>
            <a:headEnd len="med" w="med" type="diamond"/>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53" name="Shape 20353"/>
        <p:cNvGrpSpPr/>
        <p:nvPr/>
      </p:nvGrpSpPr>
      <p:grpSpPr>
        <a:xfrm>
          <a:off x="0" y="0"/>
          <a:ext cx="0" cy="0"/>
          <a:chOff x="0" y="0"/>
          <a:chExt cx="0" cy="0"/>
        </a:xfrm>
      </p:grpSpPr>
      <p:sp>
        <p:nvSpPr>
          <p:cNvPr id="20354" name="Google Shape;20354;p38"/>
          <p:cNvSpPr txBox="1"/>
          <p:nvPr>
            <p:ph type="title"/>
          </p:nvPr>
        </p:nvSpPr>
        <p:spPr>
          <a:xfrm>
            <a:off x="408125" y="434900"/>
            <a:ext cx="7704000" cy="63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ALGORITHM</a:t>
            </a:r>
            <a:r>
              <a:rPr lang="en">
                <a:solidFill>
                  <a:schemeClr val="accent1"/>
                </a:solidFill>
              </a:rPr>
              <a:t> DEVELOPMENT </a:t>
            </a:r>
            <a:endParaRPr>
              <a:solidFill>
                <a:schemeClr val="accent1"/>
              </a:solidFill>
            </a:endParaRPr>
          </a:p>
        </p:txBody>
      </p:sp>
      <p:sp>
        <p:nvSpPr>
          <p:cNvPr id="20355" name="Google Shape;20355;p38"/>
          <p:cNvSpPr txBox="1"/>
          <p:nvPr>
            <p:ph idx="2" type="title"/>
          </p:nvPr>
        </p:nvSpPr>
        <p:spPr>
          <a:xfrm>
            <a:off x="643800" y="1145588"/>
            <a:ext cx="23364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MOTIVATION</a:t>
            </a:r>
            <a:endParaRPr/>
          </a:p>
        </p:txBody>
      </p:sp>
      <p:sp>
        <p:nvSpPr>
          <p:cNvPr id="20356" name="Google Shape;20356;p38"/>
          <p:cNvSpPr txBox="1"/>
          <p:nvPr>
            <p:ph idx="1" type="subTitle"/>
          </p:nvPr>
        </p:nvSpPr>
        <p:spPr>
          <a:xfrm>
            <a:off x="370200" y="2993020"/>
            <a:ext cx="2883600" cy="10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Improve</a:t>
            </a:r>
            <a:r>
              <a:rPr lang="en" sz="1600"/>
              <a:t> </a:t>
            </a:r>
            <a:r>
              <a:rPr lang="en" sz="1600"/>
              <a:t>computational efficiency by leveraging multicore processors for faster solution of linear system equations</a:t>
            </a:r>
            <a:endParaRPr sz="1600"/>
          </a:p>
          <a:p>
            <a:pPr indent="0" lvl="0" marL="0" rtl="0" algn="ctr">
              <a:spcBef>
                <a:spcPts val="0"/>
              </a:spcBef>
              <a:spcAft>
                <a:spcPts val="1600"/>
              </a:spcAft>
              <a:buNone/>
            </a:pPr>
            <a:r>
              <a:t/>
            </a:r>
            <a:endParaRPr/>
          </a:p>
        </p:txBody>
      </p:sp>
      <p:sp>
        <p:nvSpPr>
          <p:cNvPr id="20357" name="Google Shape;20357;p38"/>
          <p:cNvSpPr txBox="1"/>
          <p:nvPr>
            <p:ph idx="3" type="title"/>
          </p:nvPr>
        </p:nvSpPr>
        <p:spPr>
          <a:xfrm>
            <a:off x="3433425" y="1145600"/>
            <a:ext cx="23364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CHALLENGES</a:t>
            </a:r>
            <a:endParaRPr/>
          </a:p>
        </p:txBody>
      </p:sp>
      <p:sp>
        <p:nvSpPr>
          <p:cNvPr id="20358" name="Google Shape;20358;p38"/>
          <p:cNvSpPr txBox="1"/>
          <p:nvPr>
            <p:ph idx="5" type="title"/>
          </p:nvPr>
        </p:nvSpPr>
        <p:spPr>
          <a:xfrm>
            <a:off x="6146850" y="1128213"/>
            <a:ext cx="23364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SOLUTIONS</a:t>
            </a:r>
            <a:endParaRPr/>
          </a:p>
        </p:txBody>
      </p:sp>
      <p:cxnSp>
        <p:nvCxnSpPr>
          <p:cNvPr id="20359" name="Google Shape;20359;p38"/>
          <p:cNvCxnSpPr>
            <a:stCxn id="20355" idx="2"/>
            <a:endCxn id="20360" idx="3"/>
          </p:cNvCxnSpPr>
          <p:nvPr/>
        </p:nvCxnSpPr>
        <p:spPr>
          <a:xfrm>
            <a:off x="1812000" y="1673288"/>
            <a:ext cx="0" cy="240900"/>
          </a:xfrm>
          <a:prstGeom prst="straightConnector1">
            <a:avLst/>
          </a:prstGeom>
          <a:noFill/>
          <a:ln cap="flat" cmpd="sng" w="9525">
            <a:solidFill>
              <a:schemeClr val="accent1"/>
            </a:solidFill>
            <a:prstDash val="solid"/>
            <a:round/>
            <a:headEnd len="med" w="med" type="none"/>
            <a:tailEnd len="med" w="med" type="diamond"/>
          </a:ln>
        </p:spPr>
      </p:cxnSp>
      <p:sp>
        <p:nvSpPr>
          <p:cNvPr id="20360" name="Google Shape;20360;p38"/>
          <p:cNvSpPr/>
          <p:nvPr/>
        </p:nvSpPr>
        <p:spPr>
          <a:xfrm>
            <a:off x="1387361" y="1914240"/>
            <a:ext cx="849300" cy="713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361" name="Google Shape;20361;p38"/>
          <p:cNvCxnSpPr>
            <a:stCxn id="20360" idx="1"/>
            <a:endCxn id="20356" idx="0"/>
          </p:cNvCxnSpPr>
          <p:nvPr/>
        </p:nvCxnSpPr>
        <p:spPr>
          <a:xfrm>
            <a:off x="1812011" y="2627340"/>
            <a:ext cx="0" cy="365700"/>
          </a:xfrm>
          <a:prstGeom prst="straightConnector1">
            <a:avLst/>
          </a:prstGeom>
          <a:noFill/>
          <a:ln cap="flat" cmpd="sng" w="9525">
            <a:solidFill>
              <a:schemeClr val="accent1"/>
            </a:solidFill>
            <a:prstDash val="solid"/>
            <a:round/>
            <a:headEnd len="med" w="med" type="none"/>
            <a:tailEnd len="med" w="med" type="diamond"/>
          </a:ln>
        </p:spPr>
      </p:cxnSp>
      <p:sp>
        <p:nvSpPr>
          <p:cNvPr id="20362" name="Google Shape;20362;p38"/>
          <p:cNvSpPr/>
          <p:nvPr/>
        </p:nvSpPr>
        <p:spPr>
          <a:xfrm>
            <a:off x="1322286" y="3346740"/>
            <a:ext cx="7500" cy="5450"/>
          </a:xfrm>
          <a:custGeom>
            <a:rect b="b" l="l" r="r" t="t"/>
            <a:pathLst>
              <a:path extrusionOk="0" h="194" w="300">
                <a:moveTo>
                  <a:pt x="161" y="1"/>
                </a:moveTo>
                <a:cubicBezTo>
                  <a:pt x="161" y="1"/>
                  <a:pt x="121" y="38"/>
                  <a:pt x="79" y="78"/>
                </a:cubicBezTo>
                <a:cubicBezTo>
                  <a:pt x="61" y="98"/>
                  <a:pt x="41" y="116"/>
                  <a:pt x="25" y="131"/>
                </a:cubicBezTo>
                <a:lnTo>
                  <a:pt x="1" y="155"/>
                </a:lnTo>
                <a:lnTo>
                  <a:pt x="141" y="193"/>
                </a:lnTo>
                <a:cubicBezTo>
                  <a:pt x="141" y="193"/>
                  <a:pt x="149" y="183"/>
                  <a:pt x="166" y="169"/>
                </a:cubicBezTo>
                <a:cubicBezTo>
                  <a:pt x="181" y="155"/>
                  <a:pt x="198" y="135"/>
                  <a:pt x="221" y="116"/>
                </a:cubicBezTo>
                <a:cubicBezTo>
                  <a:pt x="261" y="76"/>
                  <a:pt x="299" y="36"/>
                  <a:pt x="299" y="36"/>
                </a:cubicBezTo>
                <a:lnTo>
                  <a:pt x="161" y="1"/>
                </a:lnTo>
                <a:close/>
              </a:path>
            </a:pathLst>
          </a:custGeom>
          <a:solidFill>
            <a:srgbClr val="BF9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363" name="Google Shape;20363;p38"/>
          <p:cNvSpPr/>
          <p:nvPr/>
        </p:nvSpPr>
        <p:spPr>
          <a:xfrm>
            <a:off x="1329611" y="3348875"/>
            <a:ext cx="7475" cy="5478"/>
          </a:xfrm>
          <a:custGeom>
            <a:rect b="b" l="l" r="r" t="t"/>
            <a:pathLst>
              <a:path extrusionOk="0" h="195" w="299">
                <a:moveTo>
                  <a:pt x="159" y="0"/>
                </a:moveTo>
                <a:lnTo>
                  <a:pt x="79" y="79"/>
                </a:lnTo>
                <a:cubicBezTo>
                  <a:pt x="60" y="100"/>
                  <a:pt x="40" y="119"/>
                  <a:pt x="25" y="132"/>
                </a:cubicBezTo>
                <a:cubicBezTo>
                  <a:pt x="10" y="146"/>
                  <a:pt x="0" y="157"/>
                  <a:pt x="0" y="157"/>
                </a:cubicBezTo>
                <a:lnTo>
                  <a:pt x="140" y="195"/>
                </a:lnTo>
                <a:lnTo>
                  <a:pt x="166" y="169"/>
                </a:lnTo>
                <a:cubicBezTo>
                  <a:pt x="180" y="153"/>
                  <a:pt x="202" y="136"/>
                  <a:pt x="219" y="115"/>
                </a:cubicBezTo>
                <a:cubicBezTo>
                  <a:pt x="260" y="75"/>
                  <a:pt x="299" y="36"/>
                  <a:pt x="299" y="36"/>
                </a:cubicBezTo>
                <a:lnTo>
                  <a:pt x="159" y="0"/>
                </a:lnTo>
                <a:close/>
              </a:path>
            </a:pathLst>
          </a:custGeom>
          <a:solidFill>
            <a:srgbClr val="BF9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364" name="Google Shape;20364;p38"/>
          <p:cNvSpPr/>
          <p:nvPr/>
        </p:nvSpPr>
        <p:spPr>
          <a:xfrm>
            <a:off x="1337011" y="3350953"/>
            <a:ext cx="7475" cy="5478"/>
          </a:xfrm>
          <a:custGeom>
            <a:rect b="b" l="l" r="r" t="t"/>
            <a:pathLst>
              <a:path extrusionOk="0" h="195" w="299">
                <a:moveTo>
                  <a:pt x="159" y="1"/>
                </a:moveTo>
                <a:cubicBezTo>
                  <a:pt x="159" y="1"/>
                  <a:pt x="120" y="41"/>
                  <a:pt x="79" y="79"/>
                </a:cubicBezTo>
                <a:cubicBezTo>
                  <a:pt x="59" y="101"/>
                  <a:pt x="39" y="121"/>
                  <a:pt x="24" y="135"/>
                </a:cubicBezTo>
                <a:cubicBezTo>
                  <a:pt x="10" y="149"/>
                  <a:pt x="0" y="158"/>
                  <a:pt x="0" y="158"/>
                </a:cubicBezTo>
                <a:lnTo>
                  <a:pt x="139" y="195"/>
                </a:lnTo>
                <a:cubicBezTo>
                  <a:pt x="139" y="195"/>
                  <a:pt x="149" y="186"/>
                  <a:pt x="164" y="172"/>
                </a:cubicBezTo>
                <a:cubicBezTo>
                  <a:pt x="179" y="156"/>
                  <a:pt x="200" y="136"/>
                  <a:pt x="220" y="116"/>
                </a:cubicBezTo>
                <a:cubicBezTo>
                  <a:pt x="257" y="76"/>
                  <a:pt x="299" y="36"/>
                  <a:pt x="299" y="36"/>
                </a:cubicBezTo>
                <a:lnTo>
                  <a:pt x="159" y="1"/>
                </a:lnTo>
                <a:close/>
              </a:path>
            </a:pathLst>
          </a:custGeom>
          <a:solidFill>
            <a:srgbClr val="BF9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cxnSp>
        <p:nvCxnSpPr>
          <p:cNvPr id="20365" name="Google Shape;20365;p38"/>
          <p:cNvCxnSpPr>
            <a:stCxn id="20357" idx="2"/>
            <a:endCxn id="20366" idx="3"/>
          </p:cNvCxnSpPr>
          <p:nvPr/>
        </p:nvCxnSpPr>
        <p:spPr>
          <a:xfrm>
            <a:off x="4601625" y="1673300"/>
            <a:ext cx="0" cy="240900"/>
          </a:xfrm>
          <a:prstGeom prst="straightConnector1">
            <a:avLst/>
          </a:prstGeom>
          <a:noFill/>
          <a:ln cap="flat" cmpd="sng" w="9525">
            <a:solidFill>
              <a:schemeClr val="accent1"/>
            </a:solidFill>
            <a:prstDash val="solid"/>
            <a:round/>
            <a:headEnd len="med" w="med" type="none"/>
            <a:tailEnd len="med" w="med" type="diamond"/>
          </a:ln>
        </p:spPr>
      </p:cxnSp>
      <p:sp>
        <p:nvSpPr>
          <p:cNvPr id="20366" name="Google Shape;20366;p38"/>
          <p:cNvSpPr/>
          <p:nvPr/>
        </p:nvSpPr>
        <p:spPr>
          <a:xfrm>
            <a:off x="4176986" y="1914249"/>
            <a:ext cx="849300" cy="713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367" name="Google Shape;20367;p38"/>
          <p:cNvCxnSpPr>
            <a:stCxn id="20366" idx="1"/>
            <a:endCxn id="20368" idx="0"/>
          </p:cNvCxnSpPr>
          <p:nvPr/>
        </p:nvCxnSpPr>
        <p:spPr>
          <a:xfrm>
            <a:off x="4601636" y="2627349"/>
            <a:ext cx="0" cy="365700"/>
          </a:xfrm>
          <a:prstGeom prst="straightConnector1">
            <a:avLst/>
          </a:prstGeom>
          <a:noFill/>
          <a:ln cap="flat" cmpd="sng" w="9525">
            <a:solidFill>
              <a:schemeClr val="accent1"/>
            </a:solidFill>
            <a:prstDash val="solid"/>
            <a:round/>
            <a:headEnd len="med" w="med" type="none"/>
            <a:tailEnd len="med" w="med" type="diamond"/>
          </a:ln>
        </p:spPr>
      </p:cxnSp>
      <p:cxnSp>
        <p:nvCxnSpPr>
          <p:cNvPr id="20369" name="Google Shape;20369;p38"/>
          <p:cNvCxnSpPr>
            <a:stCxn id="20358" idx="2"/>
            <a:endCxn id="20370" idx="3"/>
          </p:cNvCxnSpPr>
          <p:nvPr/>
        </p:nvCxnSpPr>
        <p:spPr>
          <a:xfrm>
            <a:off x="7315050" y="1655913"/>
            <a:ext cx="0" cy="258300"/>
          </a:xfrm>
          <a:prstGeom prst="straightConnector1">
            <a:avLst/>
          </a:prstGeom>
          <a:noFill/>
          <a:ln cap="flat" cmpd="sng" w="9525">
            <a:solidFill>
              <a:schemeClr val="accent1"/>
            </a:solidFill>
            <a:prstDash val="solid"/>
            <a:round/>
            <a:headEnd len="med" w="med" type="none"/>
            <a:tailEnd len="med" w="med" type="diamond"/>
          </a:ln>
        </p:spPr>
      </p:cxnSp>
      <p:sp>
        <p:nvSpPr>
          <p:cNvPr id="20370" name="Google Shape;20370;p38"/>
          <p:cNvSpPr/>
          <p:nvPr/>
        </p:nvSpPr>
        <p:spPr>
          <a:xfrm>
            <a:off x="6890407" y="1914239"/>
            <a:ext cx="849300" cy="713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371" name="Google Shape;20371;p38"/>
          <p:cNvCxnSpPr>
            <a:stCxn id="20370" idx="1"/>
            <a:endCxn id="20372" idx="0"/>
          </p:cNvCxnSpPr>
          <p:nvPr/>
        </p:nvCxnSpPr>
        <p:spPr>
          <a:xfrm>
            <a:off x="7315057" y="2627339"/>
            <a:ext cx="0" cy="365700"/>
          </a:xfrm>
          <a:prstGeom prst="straightConnector1">
            <a:avLst/>
          </a:prstGeom>
          <a:noFill/>
          <a:ln cap="flat" cmpd="sng" w="9525">
            <a:solidFill>
              <a:schemeClr val="accent1"/>
            </a:solidFill>
            <a:prstDash val="solid"/>
            <a:round/>
            <a:headEnd len="med" w="med" type="none"/>
            <a:tailEnd len="med" w="med" type="diamond"/>
          </a:ln>
        </p:spPr>
      </p:cxnSp>
      <p:sp>
        <p:nvSpPr>
          <p:cNvPr id="20368" name="Google Shape;20368;p38"/>
          <p:cNvSpPr txBox="1"/>
          <p:nvPr>
            <p:ph idx="1" type="subTitle"/>
          </p:nvPr>
        </p:nvSpPr>
        <p:spPr>
          <a:xfrm>
            <a:off x="3159821" y="2993020"/>
            <a:ext cx="2883600" cy="10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Synchronizing</a:t>
            </a:r>
            <a:r>
              <a:rPr lang="en" sz="1600"/>
              <a:t> </a:t>
            </a:r>
            <a:r>
              <a:rPr lang="en" sz="1600"/>
              <a:t>threads, l</a:t>
            </a:r>
            <a:r>
              <a:rPr lang="en" sz="1600"/>
              <a:t>oad </a:t>
            </a:r>
            <a:r>
              <a:rPr lang="en" sz="1600"/>
              <a:t>b</a:t>
            </a:r>
            <a:r>
              <a:rPr lang="en" sz="1600"/>
              <a:t>alancing, and ensuring numerical stability through techniques like partial pivoting</a:t>
            </a:r>
            <a:endParaRPr sz="1600"/>
          </a:p>
          <a:p>
            <a:pPr indent="0" lvl="0" marL="0" rtl="0" algn="ctr">
              <a:spcBef>
                <a:spcPts val="0"/>
              </a:spcBef>
              <a:spcAft>
                <a:spcPts val="1600"/>
              </a:spcAft>
              <a:buNone/>
            </a:pPr>
            <a:r>
              <a:t/>
            </a:r>
            <a:endParaRPr/>
          </a:p>
        </p:txBody>
      </p:sp>
      <p:sp>
        <p:nvSpPr>
          <p:cNvPr id="20372" name="Google Shape;20372;p38"/>
          <p:cNvSpPr txBox="1"/>
          <p:nvPr>
            <p:ph idx="1" type="subTitle"/>
          </p:nvPr>
        </p:nvSpPr>
        <p:spPr>
          <a:xfrm>
            <a:off x="5873250" y="2993025"/>
            <a:ext cx="2883600" cy="10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 Implementing efficient thread synchronization, load distribution strategies, and incorporating robust numerical stability measures in the algorithm</a:t>
            </a:r>
            <a:endParaRPr sz="1600"/>
          </a:p>
          <a:p>
            <a:pPr indent="0" lvl="0" marL="0" rtl="0" algn="ctr">
              <a:spcBef>
                <a:spcPts val="0"/>
              </a:spcBef>
              <a:spcAft>
                <a:spcPts val="1600"/>
              </a:spcAft>
              <a:buNone/>
            </a:pPr>
            <a:r>
              <a:t/>
            </a:r>
            <a:endParaRPr/>
          </a:p>
        </p:txBody>
      </p:sp>
      <p:grpSp>
        <p:nvGrpSpPr>
          <p:cNvPr id="20373" name="Google Shape;20373;p38"/>
          <p:cNvGrpSpPr/>
          <p:nvPr/>
        </p:nvGrpSpPr>
        <p:grpSpPr>
          <a:xfrm>
            <a:off x="1545965" y="2006878"/>
            <a:ext cx="532069" cy="527694"/>
            <a:chOff x="5774124" y="4294550"/>
            <a:chExt cx="331611" cy="331674"/>
          </a:xfrm>
        </p:grpSpPr>
        <p:sp>
          <p:nvSpPr>
            <p:cNvPr id="20374" name="Google Shape;20374;p38"/>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38"/>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76" name="Google Shape;20376;p38"/>
          <p:cNvSpPr/>
          <p:nvPr/>
        </p:nvSpPr>
        <p:spPr>
          <a:xfrm>
            <a:off x="4335599" y="2006877"/>
            <a:ext cx="532048" cy="472708"/>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38"/>
          <p:cNvSpPr/>
          <p:nvPr/>
        </p:nvSpPr>
        <p:spPr>
          <a:xfrm>
            <a:off x="7076135" y="2034437"/>
            <a:ext cx="477834" cy="472690"/>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81" name="Shape 20381"/>
        <p:cNvGrpSpPr/>
        <p:nvPr/>
      </p:nvGrpSpPr>
      <p:grpSpPr>
        <a:xfrm>
          <a:off x="0" y="0"/>
          <a:ext cx="0" cy="0"/>
          <a:chOff x="0" y="0"/>
          <a:chExt cx="0" cy="0"/>
        </a:xfrm>
      </p:grpSpPr>
      <p:sp>
        <p:nvSpPr>
          <p:cNvPr id="20382" name="Google Shape;20382;p39"/>
          <p:cNvSpPr/>
          <p:nvPr/>
        </p:nvSpPr>
        <p:spPr>
          <a:xfrm>
            <a:off x="3562025" y="730583"/>
            <a:ext cx="1867500" cy="18672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39"/>
          <p:cNvSpPr txBox="1"/>
          <p:nvPr>
            <p:ph type="title"/>
          </p:nvPr>
        </p:nvSpPr>
        <p:spPr>
          <a:xfrm>
            <a:off x="984950" y="2775175"/>
            <a:ext cx="7021800" cy="137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PARALLEL IMPLEMENTATION</a:t>
            </a:r>
            <a:endParaRPr>
              <a:solidFill>
                <a:schemeClr val="accent1"/>
              </a:solidFill>
            </a:endParaRPr>
          </a:p>
        </p:txBody>
      </p:sp>
      <p:sp>
        <p:nvSpPr>
          <p:cNvPr id="20384" name="Google Shape;20384;p39"/>
          <p:cNvSpPr txBox="1"/>
          <p:nvPr>
            <p:ph idx="2" type="title"/>
          </p:nvPr>
        </p:nvSpPr>
        <p:spPr>
          <a:xfrm>
            <a:off x="3298425" y="648225"/>
            <a:ext cx="2512200" cy="20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III.</a:t>
            </a:r>
            <a:endParaRPr/>
          </a:p>
        </p:txBody>
      </p:sp>
      <p:cxnSp>
        <p:nvCxnSpPr>
          <p:cNvPr id="20385" name="Google Shape;20385;p39"/>
          <p:cNvCxnSpPr>
            <a:stCxn id="20382" idx="1"/>
            <a:endCxn id="20383" idx="0"/>
          </p:cNvCxnSpPr>
          <p:nvPr/>
        </p:nvCxnSpPr>
        <p:spPr>
          <a:xfrm>
            <a:off x="4495775" y="2597783"/>
            <a:ext cx="0" cy="177300"/>
          </a:xfrm>
          <a:prstGeom prst="straightConnector1">
            <a:avLst/>
          </a:prstGeom>
          <a:noFill/>
          <a:ln cap="flat" cmpd="sng" w="9525">
            <a:solidFill>
              <a:schemeClr val="accent1"/>
            </a:solidFill>
            <a:prstDash val="solid"/>
            <a:round/>
            <a:headEnd len="med" w="med" type="none"/>
            <a:tailEnd len="med" w="med" type="diamond"/>
          </a:ln>
        </p:spPr>
      </p:cxnSp>
      <p:cxnSp>
        <p:nvCxnSpPr>
          <p:cNvPr id="20386" name="Google Shape;20386;p39"/>
          <p:cNvCxnSpPr>
            <a:stCxn id="20383" idx="2"/>
          </p:cNvCxnSpPr>
          <p:nvPr/>
        </p:nvCxnSpPr>
        <p:spPr>
          <a:xfrm>
            <a:off x="4495850" y="4148575"/>
            <a:ext cx="0" cy="675900"/>
          </a:xfrm>
          <a:prstGeom prst="straightConnector1">
            <a:avLst/>
          </a:prstGeom>
          <a:noFill/>
          <a:ln cap="flat" cmpd="sng" w="9525">
            <a:solidFill>
              <a:schemeClr val="accent1"/>
            </a:solidFill>
            <a:prstDash val="solid"/>
            <a:round/>
            <a:headEnd len="med" w="med" type="diamond"/>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90" name="Shape 20390"/>
        <p:cNvGrpSpPr/>
        <p:nvPr/>
      </p:nvGrpSpPr>
      <p:grpSpPr>
        <a:xfrm>
          <a:off x="0" y="0"/>
          <a:ext cx="0" cy="0"/>
          <a:chOff x="0" y="0"/>
          <a:chExt cx="0" cy="0"/>
        </a:xfrm>
      </p:grpSpPr>
      <p:sp>
        <p:nvSpPr>
          <p:cNvPr id="20391" name="Google Shape;20391;p40"/>
          <p:cNvSpPr txBox="1"/>
          <p:nvPr>
            <p:ph type="title"/>
          </p:nvPr>
        </p:nvSpPr>
        <p:spPr>
          <a:xfrm>
            <a:off x="293950" y="3280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t>Code building blocks</a:t>
            </a:r>
            <a:r>
              <a:rPr lang="en" sz="1900">
                <a:solidFill>
                  <a:schemeClr val="accent1"/>
                </a:solidFill>
              </a:rPr>
              <a:t> PARALLEL_SOLVER_WITH_PIVOTING.c FUNCTIONS</a:t>
            </a:r>
            <a:endParaRPr sz="1900">
              <a:solidFill>
                <a:schemeClr val="accent1"/>
              </a:solidFill>
            </a:endParaRPr>
          </a:p>
        </p:txBody>
      </p:sp>
      <p:sp>
        <p:nvSpPr>
          <p:cNvPr id="20392" name="Google Shape;20392;p40"/>
          <p:cNvSpPr/>
          <p:nvPr/>
        </p:nvSpPr>
        <p:spPr>
          <a:xfrm>
            <a:off x="489300" y="1318100"/>
            <a:ext cx="18804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40"/>
          <p:cNvSpPr txBox="1"/>
          <p:nvPr/>
        </p:nvSpPr>
        <p:spPr>
          <a:xfrm>
            <a:off x="517500" y="1295500"/>
            <a:ext cx="18240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forwardSubstitution</a:t>
            </a:r>
            <a:endParaRPr b="1" sz="1200">
              <a:solidFill>
                <a:srgbClr val="D3CFC1"/>
              </a:solidFill>
              <a:latin typeface="Oxanium"/>
              <a:ea typeface="Oxanium"/>
              <a:cs typeface="Oxanium"/>
              <a:sym typeface="Oxanium"/>
            </a:endParaRPr>
          </a:p>
        </p:txBody>
      </p:sp>
      <p:sp>
        <p:nvSpPr>
          <p:cNvPr id="20394" name="Google Shape;20394;p40"/>
          <p:cNvSpPr/>
          <p:nvPr/>
        </p:nvSpPr>
        <p:spPr>
          <a:xfrm>
            <a:off x="489300" y="2242981"/>
            <a:ext cx="18804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40"/>
          <p:cNvSpPr txBox="1"/>
          <p:nvPr/>
        </p:nvSpPr>
        <p:spPr>
          <a:xfrm>
            <a:off x="517500" y="2221375"/>
            <a:ext cx="18240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backwardSubstitution</a:t>
            </a:r>
            <a:endParaRPr b="1" sz="1200">
              <a:solidFill>
                <a:srgbClr val="D3CFC1"/>
              </a:solidFill>
              <a:latin typeface="Oxanium"/>
              <a:ea typeface="Oxanium"/>
              <a:cs typeface="Oxanium"/>
              <a:sym typeface="Oxanium"/>
            </a:endParaRPr>
          </a:p>
        </p:txBody>
      </p:sp>
      <p:sp>
        <p:nvSpPr>
          <p:cNvPr id="20396" name="Google Shape;20396;p40"/>
          <p:cNvSpPr/>
          <p:nvPr/>
        </p:nvSpPr>
        <p:spPr>
          <a:xfrm>
            <a:off x="489300" y="3222450"/>
            <a:ext cx="18804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40"/>
          <p:cNvSpPr txBox="1"/>
          <p:nvPr/>
        </p:nvSpPr>
        <p:spPr>
          <a:xfrm>
            <a:off x="517500" y="3199850"/>
            <a:ext cx="18240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matrix_multiply</a:t>
            </a:r>
            <a:endParaRPr b="1" sz="1200">
              <a:solidFill>
                <a:srgbClr val="D3CFC1"/>
              </a:solidFill>
              <a:latin typeface="Oxanium"/>
              <a:ea typeface="Oxanium"/>
              <a:cs typeface="Oxanium"/>
              <a:sym typeface="Oxanium"/>
            </a:endParaRPr>
          </a:p>
        </p:txBody>
      </p:sp>
      <p:cxnSp>
        <p:nvCxnSpPr>
          <p:cNvPr id="20398" name="Google Shape;20398;p40"/>
          <p:cNvCxnSpPr/>
          <p:nvPr/>
        </p:nvCxnSpPr>
        <p:spPr>
          <a:xfrm flipH="1" rot="10800000">
            <a:off x="2369700" y="1476550"/>
            <a:ext cx="312000" cy="1800"/>
          </a:xfrm>
          <a:prstGeom prst="straightConnector1">
            <a:avLst/>
          </a:prstGeom>
          <a:noFill/>
          <a:ln cap="flat" cmpd="sng" w="9525">
            <a:solidFill>
              <a:schemeClr val="dk2"/>
            </a:solidFill>
            <a:prstDash val="solid"/>
            <a:round/>
            <a:headEnd len="med" w="med" type="none"/>
            <a:tailEnd len="med" w="med" type="triangle"/>
          </a:ln>
        </p:spPr>
      </p:cxnSp>
      <p:sp>
        <p:nvSpPr>
          <p:cNvPr id="20399" name="Google Shape;20399;p40"/>
          <p:cNvSpPr txBox="1"/>
          <p:nvPr/>
        </p:nvSpPr>
        <p:spPr>
          <a:xfrm>
            <a:off x="2709900" y="1295500"/>
            <a:ext cx="27207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a:t>
            </a:r>
            <a:r>
              <a:rPr lang="en" sz="1200">
                <a:solidFill>
                  <a:schemeClr val="dk2"/>
                </a:solidFill>
                <a:latin typeface="Abel"/>
                <a:ea typeface="Abel"/>
                <a:cs typeface="Abel"/>
                <a:sym typeface="Abel"/>
              </a:rPr>
              <a:t>To solve the equation Ly = b for y</a:t>
            </a:r>
            <a:endParaRPr sz="1200">
              <a:solidFill>
                <a:schemeClr val="dk2"/>
              </a:solidFill>
              <a:latin typeface="Abel"/>
              <a:ea typeface="Abel"/>
              <a:cs typeface="Abel"/>
              <a:sym typeface="Abel"/>
            </a:endParaRPr>
          </a:p>
        </p:txBody>
      </p:sp>
      <p:cxnSp>
        <p:nvCxnSpPr>
          <p:cNvPr id="20400" name="Google Shape;20400;p40"/>
          <p:cNvCxnSpPr/>
          <p:nvPr/>
        </p:nvCxnSpPr>
        <p:spPr>
          <a:xfrm>
            <a:off x="2384700" y="2399575"/>
            <a:ext cx="282000" cy="2700"/>
          </a:xfrm>
          <a:prstGeom prst="straightConnector1">
            <a:avLst/>
          </a:prstGeom>
          <a:noFill/>
          <a:ln cap="flat" cmpd="sng" w="9525">
            <a:solidFill>
              <a:schemeClr val="dk2"/>
            </a:solidFill>
            <a:prstDash val="solid"/>
            <a:round/>
            <a:headEnd len="med" w="med" type="none"/>
            <a:tailEnd len="med" w="med" type="triangle"/>
          </a:ln>
        </p:spPr>
      </p:cxnSp>
      <p:sp>
        <p:nvSpPr>
          <p:cNvPr id="20401" name="Google Shape;20401;p40"/>
          <p:cNvSpPr txBox="1"/>
          <p:nvPr/>
        </p:nvSpPr>
        <p:spPr>
          <a:xfrm>
            <a:off x="2681700" y="2242975"/>
            <a:ext cx="27207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To solve the equation Ux = y for x</a:t>
            </a:r>
            <a:endParaRPr sz="1200">
              <a:solidFill>
                <a:schemeClr val="dk2"/>
              </a:solidFill>
              <a:latin typeface="Abel"/>
              <a:ea typeface="Abel"/>
              <a:cs typeface="Abel"/>
              <a:sym typeface="Abel"/>
            </a:endParaRPr>
          </a:p>
        </p:txBody>
      </p:sp>
      <p:cxnSp>
        <p:nvCxnSpPr>
          <p:cNvPr id="20402" name="Google Shape;20402;p40"/>
          <p:cNvCxnSpPr/>
          <p:nvPr/>
        </p:nvCxnSpPr>
        <p:spPr>
          <a:xfrm>
            <a:off x="2384700" y="3361088"/>
            <a:ext cx="282000" cy="2700"/>
          </a:xfrm>
          <a:prstGeom prst="straightConnector1">
            <a:avLst/>
          </a:prstGeom>
          <a:noFill/>
          <a:ln cap="flat" cmpd="sng" w="9525">
            <a:solidFill>
              <a:schemeClr val="dk2"/>
            </a:solidFill>
            <a:prstDash val="solid"/>
            <a:round/>
            <a:headEnd len="med" w="med" type="none"/>
            <a:tailEnd len="med" w="med" type="triangle"/>
          </a:ln>
        </p:spPr>
      </p:cxnSp>
      <p:sp>
        <p:nvSpPr>
          <p:cNvPr id="20403" name="Google Shape;20403;p40"/>
          <p:cNvSpPr txBox="1"/>
          <p:nvPr/>
        </p:nvSpPr>
        <p:spPr>
          <a:xfrm>
            <a:off x="2681700" y="3170913"/>
            <a:ext cx="27207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To multiply two matrices</a:t>
            </a:r>
            <a:endParaRPr sz="1200">
              <a:solidFill>
                <a:schemeClr val="dk2"/>
              </a:solidFill>
              <a:latin typeface="Abel"/>
              <a:ea typeface="Abel"/>
              <a:cs typeface="Abel"/>
              <a:sym typeface="Abel"/>
            </a:endParaRPr>
          </a:p>
        </p:txBody>
      </p:sp>
      <p:pic>
        <p:nvPicPr>
          <p:cNvPr id="20404" name="Google Shape;20404;p40"/>
          <p:cNvPicPr preferRelativeResize="0"/>
          <p:nvPr/>
        </p:nvPicPr>
        <p:blipFill>
          <a:blip r:embed="rId3">
            <a:alphaModFix/>
          </a:blip>
          <a:stretch>
            <a:fillRect/>
          </a:stretch>
        </p:blipFill>
        <p:spPr>
          <a:xfrm>
            <a:off x="4919847" y="1106534"/>
            <a:ext cx="3838020" cy="782225"/>
          </a:xfrm>
          <a:prstGeom prst="rect">
            <a:avLst/>
          </a:prstGeom>
          <a:noFill/>
          <a:ln>
            <a:noFill/>
          </a:ln>
        </p:spPr>
      </p:pic>
      <p:pic>
        <p:nvPicPr>
          <p:cNvPr id="20405" name="Google Shape;20405;p40"/>
          <p:cNvPicPr preferRelativeResize="0"/>
          <p:nvPr/>
        </p:nvPicPr>
        <p:blipFill>
          <a:blip r:embed="rId4">
            <a:alphaModFix/>
          </a:blip>
          <a:stretch>
            <a:fillRect/>
          </a:stretch>
        </p:blipFill>
        <p:spPr>
          <a:xfrm>
            <a:off x="4919847" y="2017547"/>
            <a:ext cx="3838025" cy="900100"/>
          </a:xfrm>
          <a:prstGeom prst="rect">
            <a:avLst/>
          </a:prstGeom>
          <a:noFill/>
          <a:ln>
            <a:noFill/>
          </a:ln>
        </p:spPr>
      </p:pic>
      <p:pic>
        <p:nvPicPr>
          <p:cNvPr id="20406" name="Google Shape;20406;p40"/>
          <p:cNvPicPr preferRelativeResize="0"/>
          <p:nvPr/>
        </p:nvPicPr>
        <p:blipFill>
          <a:blip r:embed="rId5">
            <a:alphaModFix/>
          </a:blip>
          <a:stretch>
            <a:fillRect/>
          </a:stretch>
        </p:blipFill>
        <p:spPr>
          <a:xfrm>
            <a:off x="4919850" y="3122651"/>
            <a:ext cx="3878166" cy="634500"/>
          </a:xfrm>
          <a:prstGeom prst="rect">
            <a:avLst/>
          </a:prstGeom>
          <a:noFill/>
          <a:ln>
            <a:noFill/>
          </a:ln>
        </p:spPr>
      </p:pic>
      <p:sp>
        <p:nvSpPr>
          <p:cNvPr id="20407" name="Google Shape;20407;p40"/>
          <p:cNvSpPr/>
          <p:nvPr/>
        </p:nvSpPr>
        <p:spPr>
          <a:xfrm>
            <a:off x="2233500" y="4105275"/>
            <a:ext cx="1824000" cy="359100"/>
          </a:xfrm>
          <a:prstGeom prst="snip2DiagRect">
            <a:avLst>
              <a:gd fmla="val 0" name="adj1"/>
              <a:gd fmla="val 16667"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40"/>
          <p:cNvSpPr txBox="1"/>
          <p:nvPr/>
        </p:nvSpPr>
        <p:spPr>
          <a:xfrm>
            <a:off x="2295600" y="4082675"/>
            <a:ext cx="1680000" cy="35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D3CFC1"/>
                </a:solidFill>
                <a:latin typeface="Oxanium"/>
                <a:ea typeface="Oxanium"/>
                <a:cs typeface="Oxanium"/>
                <a:sym typeface="Oxanium"/>
              </a:rPr>
              <a:t>main</a:t>
            </a:r>
            <a:endParaRPr b="1" sz="1200">
              <a:solidFill>
                <a:srgbClr val="D3CFC1"/>
              </a:solidFill>
              <a:latin typeface="Oxanium"/>
              <a:ea typeface="Oxanium"/>
              <a:cs typeface="Oxanium"/>
              <a:sym typeface="Oxanium"/>
            </a:endParaRPr>
          </a:p>
        </p:txBody>
      </p:sp>
      <p:cxnSp>
        <p:nvCxnSpPr>
          <p:cNvPr id="20409" name="Google Shape;20409;p40"/>
          <p:cNvCxnSpPr/>
          <p:nvPr/>
        </p:nvCxnSpPr>
        <p:spPr>
          <a:xfrm>
            <a:off x="4044438" y="4298351"/>
            <a:ext cx="312600" cy="2700"/>
          </a:xfrm>
          <a:prstGeom prst="straightConnector1">
            <a:avLst/>
          </a:prstGeom>
          <a:noFill/>
          <a:ln cap="flat" cmpd="sng" w="9525">
            <a:solidFill>
              <a:schemeClr val="dk2"/>
            </a:solidFill>
            <a:prstDash val="solid"/>
            <a:round/>
            <a:headEnd len="med" w="med" type="none"/>
            <a:tailEnd len="med" w="med" type="triangle"/>
          </a:ln>
        </p:spPr>
      </p:cxnSp>
      <p:sp>
        <p:nvSpPr>
          <p:cNvPr id="20410" name="Google Shape;20410;p40"/>
          <p:cNvSpPr txBox="1"/>
          <p:nvPr/>
        </p:nvSpPr>
        <p:spPr>
          <a:xfrm>
            <a:off x="4425900" y="4016325"/>
            <a:ext cx="2484600" cy="7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Abel"/>
                <a:ea typeface="Abel"/>
                <a:cs typeface="Abel"/>
                <a:sym typeface="Abel"/>
              </a:rPr>
              <a:t>- </a:t>
            </a:r>
            <a:r>
              <a:rPr lang="en" sz="1200">
                <a:solidFill>
                  <a:schemeClr val="dk2"/>
                </a:solidFill>
                <a:latin typeface="Abel"/>
                <a:ea typeface="Abel"/>
                <a:cs typeface="Abel"/>
                <a:sym typeface="Abel"/>
              </a:rPr>
              <a:t>Read</a:t>
            </a:r>
            <a:r>
              <a:rPr lang="en" sz="1200">
                <a:solidFill>
                  <a:schemeClr val="dk2"/>
                </a:solidFill>
                <a:latin typeface="Abel"/>
                <a:ea typeface="Abel"/>
                <a:cs typeface="Abel"/>
                <a:sym typeface="Abel"/>
              </a:rPr>
              <a:t> matrix from file		</a:t>
            </a:r>
            <a:endParaRPr sz="1200">
              <a:solidFill>
                <a:schemeClr val="dk2"/>
              </a:solidFill>
              <a:latin typeface="Abel"/>
              <a:ea typeface="Abel"/>
              <a:cs typeface="Abel"/>
              <a:sym typeface="Abel"/>
            </a:endParaRPr>
          </a:p>
          <a:p>
            <a:pPr indent="0" lvl="0" marL="0" rtl="0" algn="l">
              <a:spcBef>
                <a:spcPts val="0"/>
              </a:spcBef>
              <a:spcAft>
                <a:spcPts val="0"/>
              </a:spcAft>
              <a:buNone/>
            </a:pPr>
            <a:r>
              <a:rPr lang="en" sz="1200">
                <a:solidFill>
                  <a:schemeClr val="dk2"/>
                </a:solidFill>
                <a:latin typeface="Abel"/>
                <a:ea typeface="Abel"/>
                <a:cs typeface="Abel"/>
                <a:sym typeface="Abel"/>
              </a:rPr>
              <a:t>- Call defined functions for execution</a:t>
            </a:r>
            <a:endParaRPr sz="1200">
              <a:solidFill>
                <a:schemeClr val="dk2"/>
              </a:solidFill>
              <a:latin typeface="Abel"/>
              <a:ea typeface="Abel"/>
              <a:cs typeface="Abel"/>
              <a:sym typeface="Abel"/>
            </a:endParaRPr>
          </a:p>
          <a:p>
            <a:pPr indent="0" lvl="0" marL="0" rtl="0" algn="l">
              <a:spcBef>
                <a:spcPts val="0"/>
              </a:spcBef>
              <a:spcAft>
                <a:spcPts val="0"/>
              </a:spcAft>
              <a:buNone/>
            </a:pPr>
            <a:r>
              <a:rPr lang="en" sz="1200">
                <a:solidFill>
                  <a:schemeClr val="dk2"/>
                </a:solidFill>
                <a:latin typeface="Abel"/>
                <a:ea typeface="Abel"/>
                <a:cs typeface="Abel"/>
                <a:sym typeface="Abel"/>
              </a:rPr>
              <a:t>- Record end time</a:t>
            </a:r>
            <a:endParaRPr sz="1200">
              <a:solidFill>
                <a:schemeClr val="dk2"/>
              </a:solidFill>
              <a:latin typeface="Abel"/>
              <a:ea typeface="Abel"/>
              <a:cs typeface="Abel"/>
              <a:sym typeface="Abel"/>
            </a:endParaRPr>
          </a:p>
          <a:p>
            <a:pPr indent="0" lvl="0" marL="0" rtl="0" algn="l">
              <a:spcBef>
                <a:spcPts val="0"/>
              </a:spcBef>
              <a:spcAft>
                <a:spcPts val="0"/>
              </a:spcAft>
              <a:buNone/>
            </a:pPr>
            <a:r>
              <a:t/>
            </a:r>
            <a:endParaRPr sz="1200">
              <a:solidFill>
                <a:schemeClr val="dk2"/>
              </a:solidFill>
              <a:latin typeface="Abel"/>
              <a:ea typeface="Abel"/>
              <a:cs typeface="Abel"/>
              <a:sym typeface="Abe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oT in Agriculture Project Proposal by Slidesgo">
  <a:themeElements>
    <a:clrScheme name="Simple Light">
      <a:dk1>
        <a:srgbClr val="000000"/>
      </a:dk1>
      <a:lt1>
        <a:srgbClr val="FFFFFF"/>
      </a:lt1>
      <a:dk2>
        <a:srgbClr val="D3CFC1"/>
      </a:dk2>
      <a:lt2>
        <a:srgbClr val="BAB59E"/>
      </a:lt2>
      <a:accent1>
        <a:srgbClr val="BF9F4B"/>
      </a:accent1>
      <a:accent2>
        <a:srgbClr val="A37F2E"/>
      </a:accent2>
      <a:accent3>
        <a:srgbClr val="6F634D"/>
      </a:accent3>
      <a:accent4>
        <a:srgbClr val="5E4D33"/>
      </a:accent4>
      <a:accent5>
        <a:srgbClr val="304736"/>
      </a:accent5>
      <a:accent6>
        <a:srgbClr val="162C18"/>
      </a:accent6>
      <a:hlink>
        <a:srgbClr val="D3CFC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